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1"/>
  </p:notesMasterIdLst>
  <p:sldIdLst>
    <p:sldId id="256" r:id="rId2"/>
    <p:sldId id="278" r:id="rId3"/>
    <p:sldId id="259" r:id="rId4"/>
    <p:sldId id="261" r:id="rId5"/>
    <p:sldId id="265" r:id="rId6"/>
    <p:sldId id="274" r:id="rId7"/>
    <p:sldId id="279" r:id="rId8"/>
    <p:sldId id="280" r:id="rId9"/>
    <p:sldId id="266" r:id="rId10"/>
  </p:sldIdLst>
  <p:sldSz cx="9906000" cy="6858000" type="A4"/>
  <p:notesSz cx="9906000" cy="6858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7"/>
    <p:restoredTop sz="94674"/>
  </p:normalViewPr>
  <p:slideViewPr>
    <p:cSldViewPr>
      <p:cViewPr varScale="1">
        <p:scale>
          <a:sx n="141" d="100"/>
          <a:sy n="141" d="100"/>
        </p:scale>
        <p:origin x="204" y="132"/>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4292600" cy="3444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5611813" y="0"/>
            <a:ext cx="4292600" cy="344488"/>
          </a:xfrm>
          <a:prstGeom prst="rect">
            <a:avLst/>
          </a:prstGeom>
        </p:spPr>
        <p:txBody>
          <a:bodyPr vert="horz" lIns="91440" tIns="45720" rIns="91440" bIns="45720" rtlCol="0"/>
          <a:lstStyle>
            <a:lvl1pPr algn="r">
              <a:defRPr sz="1200"/>
            </a:lvl1pPr>
          </a:lstStyle>
          <a:p>
            <a:fld id="{6F7851A7-73B2-AF45-BA74-8E21D5EE1F68}" type="datetimeFigureOut">
              <a:rPr kumimoji="1" lang="ja-JP" altLang="en-US" smtClean="0"/>
              <a:t>2025/12/25</a:t>
            </a:fld>
            <a:endParaRPr kumimoji="1" lang="ja-JP" altLang="en-US"/>
          </a:p>
        </p:txBody>
      </p:sp>
      <p:sp>
        <p:nvSpPr>
          <p:cNvPr id="4" name="スライド イメージ プレースホルダー 3"/>
          <p:cNvSpPr>
            <a:spLocks noGrp="1" noRot="1" noChangeAspect="1"/>
          </p:cNvSpPr>
          <p:nvPr>
            <p:ph type="sldImg" idx="2"/>
          </p:nvPr>
        </p:nvSpPr>
        <p:spPr>
          <a:xfrm>
            <a:off x="3281363" y="857250"/>
            <a:ext cx="3343275" cy="2314575"/>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990600" y="3300413"/>
            <a:ext cx="7924800" cy="2700337"/>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6513513"/>
            <a:ext cx="4292600" cy="3444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5611813" y="6513513"/>
            <a:ext cx="4292600" cy="344487"/>
          </a:xfrm>
          <a:prstGeom prst="rect">
            <a:avLst/>
          </a:prstGeom>
        </p:spPr>
        <p:txBody>
          <a:bodyPr vert="horz" lIns="91440" tIns="45720" rIns="91440" bIns="45720" rtlCol="0" anchor="b"/>
          <a:lstStyle>
            <a:lvl1pPr algn="r">
              <a:defRPr sz="1200"/>
            </a:lvl1pPr>
          </a:lstStyle>
          <a:p>
            <a:fld id="{E3090CAB-8572-0948-B26D-CD3F83F5B6C4}" type="slidenum">
              <a:rPr kumimoji="1" lang="ja-JP" altLang="en-US" smtClean="0"/>
              <a:t>‹#›</a:t>
            </a:fld>
            <a:endParaRPr kumimoji="1" lang="ja-JP" altLang="en-US"/>
          </a:p>
        </p:txBody>
      </p:sp>
    </p:spTree>
    <p:extLst>
      <p:ext uri="{BB962C8B-B14F-4D97-AF65-F5344CB8AC3E}">
        <p14:creationId xmlns:p14="http://schemas.microsoft.com/office/powerpoint/2010/main" val="3607994898"/>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E3090CAB-8572-0948-B26D-CD3F83F5B6C4}" type="slidenum">
              <a:rPr kumimoji="1" lang="ja-JP" altLang="en-US" smtClean="0"/>
              <a:t>1</a:t>
            </a:fld>
            <a:endParaRPr kumimoji="1" lang="ja-JP" altLang="en-US"/>
          </a:p>
        </p:txBody>
      </p:sp>
    </p:spTree>
    <p:extLst>
      <p:ext uri="{BB962C8B-B14F-4D97-AF65-F5344CB8AC3E}">
        <p14:creationId xmlns:p14="http://schemas.microsoft.com/office/powerpoint/2010/main" val="29294847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742950" y="2125980"/>
            <a:ext cx="84201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485900" y="3840480"/>
            <a:ext cx="69342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3368040" y="6377940"/>
            <a:ext cx="3169920" cy="342900"/>
          </a:xfrm>
          <a:prstGeom prst="rect">
            <a:avLst/>
          </a:prstGeom>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12/25/2025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0" i="0">
                <a:solidFill>
                  <a:schemeClr val="tx1"/>
                </a:solidFill>
                <a:latin typeface="MS Gothic"/>
                <a:cs typeface="MS Gothic"/>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a:xfrm>
            <a:off x="3368040" y="6377940"/>
            <a:ext cx="3169920" cy="342900"/>
          </a:xfrm>
          <a:prstGeom prst="rect">
            <a:avLst/>
          </a:prstGeom>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12/25/2025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0" i="0">
                <a:solidFill>
                  <a:schemeClr val="tx1"/>
                </a:solidFill>
                <a:latin typeface="MS Gothic"/>
                <a:cs typeface="MS Gothic"/>
              </a:defRPr>
            </a:lvl1pPr>
          </a:lstStyle>
          <a:p>
            <a:endParaRPr/>
          </a:p>
        </p:txBody>
      </p:sp>
      <p:sp>
        <p:nvSpPr>
          <p:cNvPr id="3" name="Holder 3"/>
          <p:cNvSpPr>
            <a:spLocks noGrp="1"/>
          </p:cNvSpPr>
          <p:nvPr>
            <p:ph sz="half" idx="2"/>
          </p:nvPr>
        </p:nvSpPr>
        <p:spPr>
          <a:xfrm>
            <a:off x="495300" y="1577340"/>
            <a:ext cx="430911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5101590" y="1577340"/>
            <a:ext cx="430911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a:xfrm>
            <a:off x="3368040" y="6377940"/>
            <a:ext cx="3169920" cy="342900"/>
          </a:xfrm>
          <a:prstGeom prst="rect">
            <a:avLst/>
          </a:prstGeom>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12/25/2025</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0" i="0">
                <a:solidFill>
                  <a:schemeClr val="tx1"/>
                </a:solidFill>
                <a:latin typeface="MS Gothic"/>
                <a:cs typeface="MS Gothic"/>
              </a:defRPr>
            </a:lvl1pPr>
          </a:lstStyle>
          <a:p>
            <a:endParaRPr/>
          </a:p>
        </p:txBody>
      </p:sp>
      <p:sp>
        <p:nvSpPr>
          <p:cNvPr id="3" name="Holder 3"/>
          <p:cNvSpPr>
            <a:spLocks noGrp="1"/>
          </p:cNvSpPr>
          <p:nvPr>
            <p:ph type="ftr" sz="quarter" idx="5"/>
          </p:nvPr>
        </p:nvSpPr>
        <p:spPr>
          <a:xfrm>
            <a:off x="3368040" y="6377940"/>
            <a:ext cx="3169920" cy="342900"/>
          </a:xfrm>
          <a:prstGeom prst="rect">
            <a:avLst/>
          </a:prstGeom>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12/25/2025</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a:xfrm>
            <a:off x="3368040" y="6377940"/>
            <a:ext cx="3169920" cy="342900"/>
          </a:xfrm>
          <a:prstGeom prst="rect">
            <a:avLst/>
          </a:prstGeom>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12/25/2025</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495300" y="6335267"/>
            <a:ext cx="8915400" cy="0"/>
          </a:xfrm>
          <a:custGeom>
            <a:avLst/>
            <a:gdLst/>
            <a:ahLst/>
            <a:cxnLst/>
            <a:rect l="l" t="t" r="r" b="b"/>
            <a:pathLst>
              <a:path w="8915400">
                <a:moveTo>
                  <a:pt x="8915400" y="0"/>
                </a:moveTo>
                <a:lnTo>
                  <a:pt x="0" y="0"/>
                </a:lnTo>
              </a:path>
            </a:pathLst>
          </a:custGeom>
          <a:ln w="12192">
            <a:solidFill>
              <a:srgbClr val="000000"/>
            </a:solidFill>
          </a:ln>
        </p:spPr>
        <p:txBody>
          <a:bodyPr wrap="square" lIns="0" tIns="0" rIns="0" bIns="0" rtlCol="0"/>
          <a:lstStyle/>
          <a:p>
            <a:endParaRPr/>
          </a:p>
        </p:txBody>
      </p:sp>
      <p:sp>
        <p:nvSpPr>
          <p:cNvPr id="2" name="Holder 2"/>
          <p:cNvSpPr>
            <a:spLocks noGrp="1"/>
          </p:cNvSpPr>
          <p:nvPr>
            <p:ph type="title"/>
          </p:nvPr>
        </p:nvSpPr>
        <p:spPr>
          <a:xfrm>
            <a:off x="229615" y="48005"/>
            <a:ext cx="9446768" cy="635000"/>
          </a:xfrm>
          <a:prstGeom prst="rect">
            <a:avLst/>
          </a:prstGeom>
        </p:spPr>
        <p:txBody>
          <a:bodyPr wrap="square" lIns="0" tIns="0" rIns="0" bIns="0">
            <a:spAutoFit/>
          </a:bodyPr>
          <a:lstStyle>
            <a:lvl1pPr>
              <a:defRPr sz="2400" b="0" i="0">
                <a:solidFill>
                  <a:schemeClr val="tx1"/>
                </a:solidFill>
                <a:latin typeface="MS Gothic"/>
                <a:cs typeface="MS Gothic"/>
              </a:defRPr>
            </a:lvl1pPr>
          </a:lstStyle>
          <a:p>
            <a:endParaRPr dirty="0"/>
          </a:p>
        </p:txBody>
      </p:sp>
      <p:sp>
        <p:nvSpPr>
          <p:cNvPr id="3" name="Holder 3"/>
          <p:cNvSpPr>
            <a:spLocks noGrp="1"/>
          </p:cNvSpPr>
          <p:nvPr>
            <p:ph type="body" idx="1"/>
          </p:nvPr>
        </p:nvSpPr>
        <p:spPr>
          <a:xfrm>
            <a:off x="458139" y="1431036"/>
            <a:ext cx="8952865" cy="2249170"/>
          </a:xfrm>
          <a:prstGeom prst="rect">
            <a:avLst/>
          </a:prstGeom>
        </p:spPr>
        <p:txBody>
          <a:bodyPr wrap="square" lIns="0" tIns="0" rIns="0" bIns="0">
            <a:spAutoFit/>
          </a:bodyPr>
          <a:lstStyle>
            <a:lvl1pPr>
              <a:defRPr b="0" i="0">
                <a:solidFill>
                  <a:schemeClr val="tx1"/>
                </a:solidFill>
              </a:defRPr>
            </a:lvl1pPr>
          </a:lstStyle>
          <a:p>
            <a:endParaRPr/>
          </a:p>
        </p:txBody>
      </p:sp>
      <p:sp>
        <p:nvSpPr>
          <p:cNvPr id="5" name="Holder 5"/>
          <p:cNvSpPr>
            <a:spLocks noGrp="1"/>
          </p:cNvSpPr>
          <p:nvPr>
            <p:ph type="dt" sz="half" idx="6"/>
          </p:nvPr>
        </p:nvSpPr>
        <p:spPr>
          <a:xfrm>
            <a:off x="495300" y="6377940"/>
            <a:ext cx="227838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12/25/2025</a:t>
            </a:fld>
            <a:endParaRPr lang="en-US"/>
          </a:p>
        </p:txBody>
      </p:sp>
      <p:sp>
        <p:nvSpPr>
          <p:cNvPr id="6" name="Holder 6"/>
          <p:cNvSpPr>
            <a:spLocks noGrp="1"/>
          </p:cNvSpPr>
          <p:nvPr>
            <p:ph type="sldNum" sz="quarter" idx="7"/>
          </p:nvPr>
        </p:nvSpPr>
        <p:spPr>
          <a:xfrm>
            <a:off x="7132320" y="6377940"/>
            <a:ext cx="227838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image" Target="../media/image1.emf"/></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5.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5.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5.xml"/><Relationship Id="rId6" Type="http://schemas.openxmlformats.org/officeDocument/2006/relationships/image" Target="../media/image1.emf"/><Relationship Id="rId5" Type="http://schemas.openxmlformats.org/officeDocument/2006/relationships/oleObject" Target="../embeddings/oleObject1.bin"/><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3">
            <a:extLst>
              <a:ext uri="{FF2B5EF4-FFF2-40B4-BE49-F238E27FC236}">
                <a16:creationId xmlns:a16="http://schemas.microsoft.com/office/drawing/2014/main" id="{B1C5DEC1-E5F2-BA7B-64D8-3DDEB9A23A69}"/>
              </a:ext>
            </a:extLst>
          </p:cNvPr>
          <p:cNvSpPr txBox="1"/>
          <p:nvPr/>
        </p:nvSpPr>
        <p:spPr>
          <a:xfrm>
            <a:off x="5715000" y="6476999"/>
            <a:ext cx="3429000" cy="197490"/>
          </a:xfrm>
          <a:prstGeom prst="rect">
            <a:avLst/>
          </a:prstGeom>
          <a:effectLst>
            <a:innerShdw blurRad="63500" dist="50800" dir="2700000">
              <a:prstClr val="black">
                <a:alpha val="50000"/>
              </a:prstClr>
            </a:innerShdw>
          </a:effectLst>
        </p:spPr>
        <p:txBody>
          <a:bodyPr vert="horz" wrap="square" lIns="0" tIns="12700" rIns="0" bIns="0" rtlCol="0">
            <a:spAutoFit/>
          </a:bodyPr>
          <a:lstStyle/>
          <a:p>
            <a:pPr marL="12700">
              <a:spcBef>
                <a:spcPts val="100"/>
              </a:spcBef>
            </a:pPr>
            <a:r>
              <a:rPr lang="en-US" altLang="ja-JP" sz="1200" b="0" i="0" u="none" strike="noStrike" dirty="0">
                <a:solidFill>
                  <a:srgbClr val="000000"/>
                </a:solidFill>
                <a:effectLst/>
                <a:latin typeface="Yu Gothic" panose="020B0400000000000000" pitchFamily="34" charset="-128"/>
                <a:ea typeface="Yu Gothic" panose="020B0400000000000000" pitchFamily="34" charset="-128"/>
              </a:rPr>
              <a:t>1-25-36</a:t>
            </a:r>
            <a:r>
              <a:rPr lang="en-US" altLang="ja-JP" sz="1200" dirty="0">
                <a:solidFill>
                  <a:srgbClr val="000000"/>
                </a:solidFill>
                <a:latin typeface="Yu Gothic" panose="020B0400000000000000" pitchFamily="34" charset="-128"/>
                <a:ea typeface="Yu Gothic" panose="020B0400000000000000" pitchFamily="34" charset="-128"/>
              </a:rPr>
              <a:t>  </a:t>
            </a:r>
            <a:r>
              <a:rPr lang="en" altLang="ja-JP" sz="1200" b="0" i="0" u="none" strike="noStrike" dirty="0">
                <a:solidFill>
                  <a:srgbClr val="000000"/>
                </a:solidFill>
                <a:effectLst/>
                <a:latin typeface="Yu Gothic" panose="020B0400000000000000" pitchFamily="34" charset="-128"/>
                <a:ea typeface="Yu Gothic" panose="020B0400000000000000" pitchFamily="34" charset="-128"/>
              </a:rPr>
              <a:t>Chuou, Kurashiki-shi, Okayama, JAPAN</a:t>
            </a:r>
          </a:p>
        </p:txBody>
      </p:sp>
      <p:sp>
        <p:nvSpPr>
          <p:cNvPr id="5" name="テキスト ボックス 4">
            <a:extLst>
              <a:ext uri="{FF2B5EF4-FFF2-40B4-BE49-F238E27FC236}">
                <a16:creationId xmlns:a16="http://schemas.microsoft.com/office/drawing/2014/main" id="{B784F805-8D64-5FE9-36F0-E005DC3AB8CC}"/>
              </a:ext>
            </a:extLst>
          </p:cNvPr>
          <p:cNvSpPr txBox="1"/>
          <p:nvPr/>
        </p:nvSpPr>
        <p:spPr>
          <a:xfrm>
            <a:off x="575353" y="6328881"/>
            <a:ext cx="184731" cy="369332"/>
          </a:xfrm>
          <a:prstGeom prst="rect">
            <a:avLst/>
          </a:prstGeom>
          <a:noFill/>
        </p:spPr>
        <p:txBody>
          <a:bodyPr wrap="none" rtlCol="0">
            <a:spAutoFit/>
          </a:bodyPr>
          <a:lstStyle/>
          <a:p>
            <a:endParaRPr kumimoji="1" lang="ja-JP" altLang="en-US"/>
          </a:p>
        </p:txBody>
      </p:sp>
      <p:sp>
        <p:nvSpPr>
          <p:cNvPr id="9" name="テキスト ボックス 8">
            <a:extLst>
              <a:ext uri="{FF2B5EF4-FFF2-40B4-BE49-F238E27FC236}">
                <a16:creationId xmlns:a16="http://schemas.microsoft.com/office/drawing/2014/main" id="{FFD1DEB4-621E-7D46-821B-95BF1BD8DDF1}"/>
              </a:ext>
            </a:extLst>
          </p:cNvPr>
          <p:cNvSpPr txBox="1"/>
          <p:nvPr/>
        </p:nvSpPr>
        <p:spPr>
          <a:xfrm>
            <a:off x="601730" y="6391078"/>
            <a:ext cx="4954464" cy="369332"/>
          </a:xfrm>
          <a:prstGeom prst="rect">
            <a:avLst/>
          </a:prstGeom>
          <a:noFill/>
        </p:spPr>
        <p:txBody>
          <a:bodyPr wrap="square">
            <a:spAutoFit/>
          </a:bodyPr>
          <a:lstStyle/>
          <a:p>
            <a:r>
              <a:rPr lang="en-US" altLang="ja-JP" sz="1800" b="1" dirty="0">
                <a:latin typeface="Yu Gothic" panose="020B0400000000000000" pitchFamily="34" charset="-128"/>
                <a:ea typeface="Yu Gothic" panose="020B0400000000000000" pitchFamily="34" charset="-128"/>
                <a:cs typeface="Yu Gothic"/>
              </a:rPr>
              <a:t>Château de </a:t>
            </a:r>
            <a:r>
              <a:rPr lang="en-US" altLang="ja-JP" sz="1800" b="1" dirty="0" err="1">
                <a:latin typeface="Yu Gothic" panose="020B0400000000000000" pitchFamily="34" charset="-128"/>
                <a:ea typeface="Yu Gothic" panose="020B0400000000000000" pitchFamily="34" charset="-128"/>
                <a:cs typeface="Yu Gothic"/>
              </a:rPr>
              <a:t>Félicion</a:t>
            </a:r>
            <a:r>
              <a:rPr lang="en-US" altLang="ja-JP" sz="1800" b="1" dirty="0">
                <a:latin typeface="Yu Gothic" panose="020B0400000000000000" pitchFamily="34" charset="-128"/>
                <a:ea typeface="Yu Gothic" panose="020B0400000000000000" pitchFamily="34" charset="-128"/>
                <a:cs typeface="Yu Gothic"/>
              </a:rPr>
              <a:t> </a:t>
            </a:r>
            <a:endParaRPr lang="ja-JP" altLang="en-US" dirty="0"/>
          </a:p>
        </p:txBody>
      </p:sp>
      <p:graphicFrame>
        <p:nvGraphicFramePr>
          <p:cNvPr id="4" name="オブジェクト 3">
            <a:extLst>
              <a:ext uri="{FF2B5EF4-FFF2-40B4-BE49-F238E27FC236}">
                <a16:creationId xmlns:a16="http://schemas.microsoft.com/office/drawing/2014/main" id="{8F9A5FE0-9144-1467-F046-3AE8ED3AC13D}"/>
              </a:ext>
            </a:extLst>
          </p:cNvPr>
          <p:cNvGraphicFramePr>
            <a:graphicFrameLocks noChangeAspect="1"/>
          </p:cNvGraphicFramePr>
          <p:nvPr>
            <p:extLst>
              <p:ext uri="{D42A27DB-BD31-4B8C-83A1-F6EECF244321}">
                <p14:modId xmlns:p14="http://schemas.microsoft.com/office/powerpoint/2010/main" val="2526358870"/>
              </p:ext>
            </p:extLst>
          </p:nvPr>
        </p:nvGraphicFramePr>
        <p:xfrm>
          <a:off x="660953" y="403359"/>
          <a:ext cx="8529725" cy="5692641"/>
        </p:xfrm>
        <a:graphic>
          <a:graphicData uri="http://schemas.openxmlformats.org/presentationml/2006/ole">
            <mc:AlternateContent xmlns:mc="http://schemas.openxmlformats.org/markup-compatibility/2006">
              <mc:Choice xmlns:v="urn:schemas-microsoft-com:vml" Requires="v">
                <p:oleObj r:id="rId3" imgW="23843810" imgH="15913729" progId="">
                  <p:embed/>
                </p:oleObj>
              </mc:Choice>
              <mc:Fallback>
                <p:oleObj r:id="rId3" imgW="23843810" imgH="15913729" progId="">
                  <p:embed/>
                  <p:pic>
                    <p:nvPicPr>
                      <p:cNvPr id="3" name="オブジェクト 2">
                        <a:extLst>
                          <a:ext uri="{FF2B5EF4-FFF2-40B4-BE49-F238E27FC236}">
                            <a16:creationId xmlns:a16="http://schemas.microsoft.com/office/drawing/2014/main" id="{8F9A5FE0-9144-1467-F046-3AE8ED3AC13D}"/>
                          </a:ext>
                        </a:extLst>
                      </p:cNvPr>
                      <p:cNvPicPr/>
                      <p:nvPr/>
                    </p:nvPicPr>
                    <p:blipFill>
                      <a:blip r:embed="rId4"/>
                      <a:stretch>
                        <a:fillRect/>
                      </a:stretch>
                    </p:blipFill>
                    <p:spPr>
                      <a:xfrm>
                        <a:off x="660953" y="403359"/>
                        <a:ext cx="8529725" cy="5692641"/>
                      </a:xfrm>
                      <a:prstGeom prst="rect">
                        <a:avLst/>
                      </a:prstGeom>
                    </p:spPr>
                  </p:pic>
                </p:oleObj>
              </mc:Fallback>
            </mc:AlternateContent>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3">
            <a:extLst>
              <a:ext uri="{FF2B5EF4-FFF2-40B4-BE49-F238E27FC236}">
                <a16:creationId xmlns:a16="http://schemas.microsoft.com/office/drawing/2014/main" id="{BEA7639A-BC23-8405-82EF-5B6BB5DEC75B}"/>
              </a:ext>
            </a:extLst>
          </p:cNvPr>
          <p:cNvSpPr txBox="1"/>
          <p:nvPr/>
        </p:nvSpPr>
        <p:spPr>
          <a:xfrm>
            <a:off x="531672" y="2438400"/>
            <a:ext cx="3049728" cy="577722"/>
          </a:xfrm>
          <a:prstGeom prst="rect">
            <a:avLst/>
          </a:prstGeom>
        </p:spPr>
        <p:txBody>
          <a:bodyPr vert="horz" wrap="square" lIns="0" tIns="104775" rIns="0" bIns="0" rtlCol="0">
            <a:spAutoFit/>
          </a:bodyPr>
          <a:lstStyle/>
          <a:p>
            <a:pPr marL="12700">
              <a:lnSpc>
                <a:spcPct val="100000"/>
              </a:lnSpc>
              <a:spcBef>
                <a:spcPts val="825"/>
              </a:spcBef>
            </a:pPr>
            <a:r>
              <a:rPr lang="ja-JP" altLang="en-US" sz="1200" spc="-5" dirty="0">
                <a:latin typeface="Yu Gothic" panose="020B0400000000000000" pitchFamily="34" charset="-128"/>
                <a:ea typeface="Yu Gothic" panose="020B0400000000000000" pitchFamily="34" charset="-128"/>
                <a:cs typeface="Yu Gothic"/>
              </a:rPr>
              <a:t>倉敷のメインストリートに</a:t>
            </a:r>
            <a:endParaRPr lang="en-US" altLang="ja-JP" sz="1200" spc="-5" dirty="0">
              <a:latin typeface="Yu Gothic" panose="020B0400000000000000" pitchFamily="34" charset="-128"/>
              <a:ea typeface="Yu Gothic" panose="020B0400000000000000" pitchFamily="34" charset="-128"/>
              <a:cs typeface="Yu Gothic"/>
            </a:endParaRPr>
          </a:p>
          <a:p>
            <a:pPr marL="12700">
              <a:lnSpc>
                <a:spcPct val="100000"/>
              </a:lnSpc>
              <a:spcBef>
                <a:spcPts val="825"/>
              </a:spcBef>
            </a:pPr>
            <a:r>
              <a:rPr lang="ja-JP" altLang="en-US" sz="1200" spc="-5" dirty="0">
                <a:latin typeface="Yu Gothic" panose="020B0400000000000000" pitchFamily="34" charset="-128"/>
                <a:ea typeface="Yu Gothic" panose="020B0400000000000000" pitchFamily="34" charset="-128"/>
                <a:cs typeface="Yu Gothic"/>
              </a:rPr>
              <a:t>新しい結婚式場が誕生</a:t>
            </a:r>
            <a:endParaRPr sz="1200" dirty="0">
              <a:latin typeface="Yu Gothic" panose="020B0400000000000000" pitchFamily="34" charset="-128"/>
              <a:ea typeface="Yu Gothic" panose="020B0400000000000000" pitchFamily="34" charset="-128"/>
              <a:cs typeface="Yu Gothic"/>
            </a:endParaRPr>
          </a:p>
        </p:txBody>
      </p:sp>
      <p:sp>
        <p:nvSpPr>
          <p:cNvPr id="6" name="object 4">
            <a:extLst>
              <a:ext uri="{FF2B5EF4-FFF2-40B4-BE49-F238E27FC236}">
                <a16:creationId xmlns:a16="http://schemas.microsoft.com/office/drawing/2014/main" id="{993E0FA7-E0B3-CEB8-3A08-6539A1481D7B}"/>
              </a:ext>
            </a:extLst>
          </p:cNvPr>
          <p:cNvSpPr txBox="1"/>
          <p:nvPr/>
        </p:nvSpPr>
        <p:spPr>
          <a:xfrm>
            <a:off x="531672" y="3625897"/>
            <a:ext cx="3517265" cy="1524585"/>
          </a:xfrm>
          <a:prstGeom prst="rect">
            <a:avLst/>
          </a:prstGeom>
        </p:spPr>
        <p:txBody>
          <a:bodyPr vert="horz" wrap="square" lIns="0" tIns="12700" rIns="0" bIns="0" rtlCol="0">
            <a:spAutoFit/>
          </a:bodyPr>
          <a:lstStyle/>
          <a:p>
            <a:pPr marL="12700">
              <a:lnSpc>
                <a:spcPct val="150000"/>
              </a:lnSpc>
              <a:spcBef>
                <a:spcPts val="100"/>
              </a:spcBef>
            </a:pPr>
            <a:r>
              <a:rPr lang="ja-JP" altLang="en-US" sz="900" dirty="0">
                <a:latin typeface="Yu Gothic" panose="020B0400000000000000" pitchFamily="34" charset="-128"/>
                <a:ea typeface="Yu Gothic" panose="020B0400000000000000" pitchFamily="34" charset="-128"/>
                <a:cs typeface="Yu Gothic"/>
              </a:rPr>
              <a:t>ヨーロッパのお城をイメージした</a:t>
            </a:r>
          </a:p>
          <a:p>
            <a:pPr marL="12700">
              <a:lnSpc>
                <a:spcPct val="150000"/>
              </a:lnSpc>
              <a:spcBef>
                <a:spcPts val="100"/>
              </a:spcBef>
            </a:pPr>
            <a:r>
              <a:rPr lang="ja-JP" altLang="en-US" sz="900" dirty="0">
                <a:latin typeface="Yu Gothic" panose="020B0400000000000000" pitchFamily="34" charset="-128"/>
                <a:ea typeface="Yu Gothic" panose="020B0400000000000000" pitchFamily="34" charset="-128"/>
                <a:cs typeface="Yu Gothic"/>
              </a:rPr>
              <a:t>美しいバンケットから見える豊かな緑。</a:t>
            </a:r>
          </a:p>
          <a:p>
            <a:pPr marL="12700">
              <a:lnSpc>
                <a:spcPct val="150000"/>
              </a:lnSpc>
              <a:spcBef>
                <a:spcPts val="100"/>
              </a:spcBef>
            </a:pPr>
            <a:r>
              <a:rPr lang="ja-JP" altLang="en-US" sz="900" dirty="0">
                <a:latin typeface="Yu Gothic" panose="020B0400000000000000" pitchFamily="34" charset="-128"/>
                <a:ea typeface="Yu Gothic" panose="020B0400000000000000" pitchFamily="34" charset="-128"/>
                <a:cs typeface="Yu Gothic"/>
              </a:rPr>
              <a:t>白いバルコニー、</a:t>
            </a:r>
          </a:p>
          <a:p>
            <a:pPr marL="12700">
              <a:lnSpc>
                <a:spcPct val="150000"/>
              </a:lnSpc>
              <a:spcBef>
                <a:spcPts val="100"/>
              </a:spcBef>
            </a:pPr>
            <a:r>
              <a:rPr lang="ja-JP" altLang="en-US" sz="900" dirty="0">
                <a:latin typeface="Yu Gothic" panose="020B0400000000000000" pitchFamily="34" charset="-128"/>
                <a:ea typeface="Yu Gothic" panose="020B0400000000000000" pitchFamily="34" charset="-128"/>
                <a:cs typeface="Yu Gothic"/>
              </a:rPr>
              <a:t>洋館をバックにフラワーシャワーを。</a:t>
            </a:r>
          </a:p>
          <a:p>
            <a:pPr marL="12700">
              <a:lnSpc>
                <a:spcPct val="150000"/>
              </a:lnSpc>
              <a:spcBef>
                <a:spcPts val="100"/>
              </a:spcBef>
            </a:pPr>
            <a:r>
              <a:rPr lang="ja-JP" altLang="en-US" sz="900" dirty="0">
                <a:latin typeface="Yu Gothic" panose="020B0400000000000000" pitchFamily="34" charset="-128"/>
                <a:ea typeface="Yu Gothic" panose="020B0400000000000000" pitchFamily="34" charset="-128"/>
                <a:cs typeface="Yu Gothic"/>
              </a:rPr>
              <a:t>和と洋</a:t>
            </a:r>
            <a:r>
              <a:rPr lang="en-US" altLang="ja-JP" sz="900" dirty="0">
                <a:latin typeface="Yu Gothic" panose="020B0400000000000000" pitchFamily="34" charset="-128"/>
                <a:ea typeface="Yu Gothic" panose="020B0400000000000000" pitchFamily="34" charset="-128"/>
                <a:cs typeface="Yu Gothic"/>
              </a:rPr>
              <a:t>2</a:t>
            </a:r>
            <a:r>
              <a:rPr lang="ja-JP" altLang="en-US" sz="900" dirty="0">
                <a:latin typeface="Yu Gothic" panose="020B0400000000000000" pitchFamily="34" charset="-128"/>
                <a:ea typeface="Yu Gothic" panose="020B0400000000000000" pitchFamily="34" charset="-128"/>
                <a:cs typeface="Yu Gothic"/>
              </a:rPr>
              <a:t>つのガーデンに囲まれながら、</a:t>
            </a:r>
          </a:p>
          <a:p>
            <a:pPr marL="12700">
              <a:lnSpc>
                <a:spcPct val="150000"/>
              </a:lnSpc>
              <a:spcBef>
                <a:spcPts val="100"/>
              </a:spcBef>
            </a:pPr>
            <a:r>
              <a:rPr lang="ja-JP" altLang="en-US" sz="900" dirty="0">
                <a:latin typeface="Yu Gothic" panose="020B0400000000000000" pitchFamily="34" charset="-128"/>
                <a:ea typeface="Yu Gothic" panose="020B0400000000000000" pitchFamily="34" charset="-128"/>
                <a:cs typeface="Yu Gothic"/>
              </a:rPr>
              <a:t>お城のような館での</a:t>
            </a:r>
          </a:p>
          <a:p>
            <a:pPr marL="12700">
              <a:lnSpc>
                <a:spcPct val="150000"/>
              </a:lnSpc>
              <a:spcBef>
                <a:spcPts val="100"/>
              </a:spcBef>
            </a:pPr>
            <a:r>
              <a:rPr lang="en-US" altLang="ja-JP" sz="900" dirty="0">
                <a:latin typeface="Yu Gothic" panose="020B0400000000000000" pitchFamily="34" charset="-128"/>
                <a:ea typeface="Yu Gothic" panose="020B0400000000000000" pitchFamily="34" charset="-128"/>
                <a:cs typeface="Yu Gothic"/>
              </a:rPr>
              <a:t>【</a:t>
            </a:r>
            <a:r>
              <a:rPr lang="ja-JP" altLang="en-US" sz="900" dirty="0">
                <a:latin typeface="Yu Gothic" panose="020B0400000000000000" pitchFamily="34" charset="-128"/>
                <a:ea typeface="Yu Gothic" panose="020B0400000000000000" pitchFamily="34" charset="-128"/>
                <a:cs typeface="Yu Gothic"/>
              </a:rPr>
              <a:t>シャトーウェディング</a:t>
            </a:r>
            <a:r>
              <a:rPr lang="en-US" altLang="ja-JP" sz="900" dirty="0">
                <a:latin typeface="Yu Gothic" panose="020B0400000000000000" pitchFamily="34" charset="-128"/>
                <a:ea typeface="Yu Gothic" panose="020B0400000000000000" pitchFamily="34" charset="-128"/>
                <a:cs typeface="Yu Gothic"/>
              </a:rPr>
              <a:t>】</a:t>
            </a:r>
            <a:r>
              <a:rPr lang="ja-JP" altLang="en-US" sz="900" dirty="0">
                <a:latin typeface="Yu Gothic" panose="020B0400000000000000" pitchFamily="34" charset="-128"/>
                <a:ea typeface="Yu Gothic" panose="020B0400000000000000" pitchFamily="34" charset="-128"/>
                <a:cs typeface="Yu Gothic"/>
              </a:rPr>
              <a:t>が実現します。</a:t>
            </a:r>
          </a:p>
        </p:txBody>
      </p:sp>
      <p:sp>
        <p:nvSpPr>
          <p:cNvPr id="7" name="object 5">
            <a:extLst>
              <a:ext uri="{FF2B5EF4-FFF2-40B4-BE49-F238E27FC236}">
                <a16:creationId xmlns:a16="http://schemas.microsoft.com/office/drawing/2014/main" id="{97963F58-888A-9350-C19C-366A78EB4E1A}"/>
              </a:ext>
            </a:extLst>
          </p:cNvPr>
          <p:cNvSpPr/>
          <p:nvPr/>
        </p:nvSpPr>
        <p:spPr>
          <a:xfrm>
            <a:off x="551687" y="3337480"/>
            <a:ext cx="3739515" cy="0"/>
          </a:xfrm>
          <a:custGeom>
            <a:avLst/>
            <a:gdLst/>
            <a:ahLst/>
            <a:cxnLst/>
            <a:rect l="l" t="t" r="r" b="b"/>
            <a:pathLst>
              <a:path w="3739515">
                <a:moveTo>
                  <a:pt x="3739261" y="0"/>
                </a:moveTo>
                <a:lnTo>
                  <a:pt x="0" y="0"/>
                </a:lnTo>
              </a:path>
            </a:pathLst>
          </a:custGeom>
          <a:ln w="12192">
            <a:solidFill>
              <a:srgbClr val="000000"/>
            </a:solidFill>
          </a:ln>
        </p:spPr>
        <p:txBody>
          <a:bodyPr wrap="square" lIns="0" tIns="0" rIns="0" bIns="0" rtlCol="0"/>
          <a:lstStyle/>
          <a:p>
            <a:endParaRPr/>
          </a:p>
        </p:txBody>
      </p:sp>
      <p:pic>
        <p:nvPicPr>
          <p:cNvPr id="4" name="図 3" descr="屋外, 道路, 建物, ストリート が含まれている画像&#10;&#10;AI 生成コンテンツは誤りを含む可能性があります。">
            <a:extLst>
              <a:ext uri="{FF2B5EF4-FFF2-40B4-BE49-F238E27FC236}">
                <a16:creationId xmlns:a16="http://schemas.microsoft.com/office/drawing/2014/main" id="{894D0F10-6443-9923-656B-A45DBDE87A6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446851" y="842572"/>
            <a:ext cx="4976310" cy="3317540"/>
          </a:xfrm>
          <a:prstGeom prst="rect">
            <a:avLst/>
          </a:prstGeom>
        </p:spPr>
      </p:pic>
      <p:pic>
        <p:nvPicPr>
          <p:cNvPr id="11" name="図 10" descr="テーブルの上にあるダイニング&#10;&#10;AI 生成コンテンツは誤りを含む可能性があります。">
            <a:extLst>
              <a:ext uri="{FF2B5EF4-FFF2-40B4-BE49-F238E27FC236}">
                <a16:creationId xmlns:a16="http://schemas.microsoft.com/office/drawing/2014/main" id="{72ECE447-B12A-A6A1-977C-0D39A329DC6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446851" y="4343399"/>
            <a:ext cx="2422133" cy="1614755"/>
          </a:xfrm>
          <a:prstGeom prst="rect">
            <a:avLst/>
          </a:prstGeom>
        </p:spPr>
      </p:pic>
      <p:pic>
        <p:nvPicPr>
          <p:cNvPr id="16" name="図 15" descr="花が飾られた部屋&#10;&#10;AI 生成コンテンツは誤りを含む可能性があります。">
            <a:extLst>
              <a:ext uri="{FF2B5EF4-FFF2-40B4-BE49-F238E27FC236}">
                <a16:creationId xmlns:a16="http://schemas.microsoft.com/office/drawing/2014/main" id="{075359C4-1A16-1118-B020-3C0B72660A6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999486" y="4343399"/>
            <a:ext cx="2422133" cy="1615083"/>
          </a:xfrm>
          <a:prstGeom prst="rect">
            <a:avLst/>
          </a:prstGeom>
        </p:spPr>
      </p:pic>
    </p:spTree>
    <p:extLst>
      <p:ext uri="{BB962C8B-B14F-4D97-AF65-F5344CB8AC3E}">
        <p14:creationId xmlns:p14="http://schemas.microsoft.com/office/powerpoint/2010/main" val="35863033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7137653" y="2502476"/>
            <a:ext cx="2234947" cy="553741"/>
          </a:xfrm>
          <a:prstGeom prst="rect">
            <a:avLst/>
          </a:prstGeom>
        </p:spPr>
        <p:txBody>
          <a:bodyPr vert="horz" wrap="square" lIns="0" tIns="12700" rIns="0" bIns="0" rtlCol="0">
            <a:spAutoFit/>
          </a:bodyPr>
          <a:lstStyle/>
          <a:p>
            <a:pPr marL="12700" marR="5080" algn="r">
              <a:lnSpc>
                <a:spcPct val="150000"/>
              </a:lnSpc>
              <a:spcBef>
                <a:spcPts val="100"/>
              </a:spcBef>
            </a:pPr>
            <a:r>
              <a:rPr lang="ja-JP" altLang="en-US" sz="1200" dirty="0">
                <a:latin typeface="Yu Gothic" panose="020B0400000000000000" pitchFamily="34" charset="-128"/>
                <a:ea typeface="Yu Gothic" panose="020B0400000000000000" pitchFamily="34" charset="-128"/>
                <a:cs typeface="Yu Gothic"/>
              </a:rPr>
              <a:t>自然白亜の洋館で叶える</a:t>
            </a:r>
          </a:p>
          <a:p>
            <a:pPr marL="12700" marR="5080" algn="r">
              <a:lnSpc>
                <a:spcPct val="150000"/>
              </a:lnSpc>
              <a:spcBef>
                <a:spcPts val="100"/>
              </a:spcBef>
            </a:pPr>
            <a:r>
              <a:rPr lang="ja-JP" altLang="en-US" sz="1200" dirty="0">
                <a:latin typeface="Yu Gothic" panose="020B0400000000000000" pitchFamily="34" charset="-128"/>
                <a:ea typeface="Yu Gothic" panose="020B0400000000000000" pitchFamily="34" charset="-128"/>
                <a:cs typeface="Yu Gothic"/>
              </a:rPr>
              <a:t>夢のシャトーウェディング</a:t>
            </a:r>
            <a:endParaRPr sz="1200" dirty="0">
              <a:latin typeface="Yu Gothic" panose="020B0400000000000000" pitchFamily="34" charset="-128"/>
              <a:ea typeface="Yu Gothic" panose="020B0400000000000000" pitchFamily="34" charset="-128"/>
              <a:cs typeface="Yu Gothic"/>
            </a:endParaRPr>
          </a:p>
        </p:txBody>
      </p:sp>
      <p:sp>
        <p:nvSpPr>
          <p:cNvPr id="3" name="object 3"/>
          <p:cNvSpPr txBox="1"/>
          <p:nvPr/>
        </p:nvSpPr>
        <p:spPr>
          <a:xfrm>
            <a:off x="7252138" y="3564899"/>
            <a:ext cx="2120462" cy="1265539"/>
          </a:xfrm>
          <a:prstGeom prst="rect">
            <a:avLst/>
          </a:prstGeom>
        </p:spPr>
        <p:txBody>
          <a:bodyPr vert="horz" wrap="square" lIns="0" tIns="12700" rIns="0" bIns="0" rtlCol="0">
            <a:spAutoFit/>
          </a:bodyPr>
          <a:lstStyle/>
          <a:p>
            <a:pPr marL="12700" algn="r">
              <a:lnSpc>
                <a:spcPct val="150000"/>
              </a:lnSpc>
              <a:spcBef>
                <a:spcPts val="100"/>
              </a:spcBef>
            </a:pPr>
            <a:r>
              <a:rPr lang="en-US" altLang="ja-JP" sz="900" dirty="0">
                <a:latin typeface="Yu Gothic" panose="020B0400000000000000" pitchFamily="34" charset="-128"/>
                <a:ea typeface="Yu Gothic" panose="020B0400000000000000" pitchFamily="34" charset="-128"/>
                <a:cs typeface="Yu Gothic"/>
              </a:rPr>
              <a:t>Château de </a:t>
            </a:r>
            <a:r>
              <a:rPr lang="en-US" altLang="ja-JP" sz="900" dirty="0" err="1">
                <a:latin typeface="Yu Gothic" panose="020B0400000000000000" pitchFamily="34" charset="-128"/>
                <a:ea typeface="Yu Gothic" panose="020B0400000000000000" pitchFamily="34" charset="-128"/>
                <a:cs typeface="Yu Gothic"/>
              </a:rPr>
              <a:t>Félicion</a:t>
            </a:r>
            <a:r>
              <a:rPr lang="en-US" altLang="ja-JP" sz="900" dirty="0">
                <a:latin typeface="Yu Gothic" panose="020B0400000000000000" pitchFamily="34" charset="-128"/>
                <a:ea typeface="Yu Gothic" panose="020B0400000000000000" pitchFamily="34" charset="-128"/>
                <a:cs typeface="Yu Gothic"/>
              </a:rPr>
              <a:t> </a:t>
            </a:r>
            <a:r>
              <a:rPr lang="ja-JP" altLang="en-US" sz="900" dirty="0">
                <a:latin typeface="Yu Gothic" panose="020B0400000000000000" pitchFamily="34" charset="-128"/>
                <a:ea typeface="Yu Gothic" panose="020B0400000000000000" pitchFamily="34" charset="-128"/>
                <a:cs typeface="Yu Gothic"/>
              </a:rPr>
              <a:t>はヨーロッパの城をモデルにデザインされています。</a:t>
            </a:r>
          </a:p>
          <a:p>
            <a:pPr marL="12700" algn="r">
              <a:lnSpc>
                <a:spcPct val="150000"/>
              </a:lnSpc>
              <a:spcBef>
                <a:spcPts val="100"/>
              </a:spcBef>
            </a:pPr>
            <a:r>
              <a:rPr lang="ja-JP" altLang="en-US" sz="900" dirty="0">
                <a:latin typeface="Yu Gothic" panose="020B0400000000000000" pitchFamily="34" charset="-128"/>
                <a:ea typeface="Yu Gothic" panose="020B0400000000000000" pitchFamily="34" charset="-128"/>
                <a:cs typeface="Yu Gothic"/>
              </a:rPr>
              <a:t>和庭園</a:t>
            </a:r>
            <a:r>
              <a:rPr lang="en-US" altLang="ja-JP" sz="900" dirty="0">
                <a:latin typeface="Yu Gothic" panose="020B0400000000000000" pitchFamily="34" charset="-128"/>
                <a:ea typeface="Yu Gothic" panose="020B0400000000000000" pitchFamily="34" charset="-128"/>
                <a:cs typeface="Yu Gothic"/>
              </a:rPr>
              <a:t>【</a:t>
            </a:r>
            <a:r>
              <a:rPr lang="ja-JP" altLang="en-US" sz="900" dirty="0">
                <a:latin typeface="Yu Gothic" panose="020B0400000000000000" pitchFamily="34" charset="-128"/>
                <a:ea typeface="Yu Gothic" panose="020B0400000000000000" pitchFamily="34" charset="-128"/>
                <a:cs typeface="Yu Gothic"/>
              </a:rPr>
              <a:t>錦庭</a:t>
            </a:r>
            <a:r>
              <a:rPr lang="en-US" altLang="ja-JP" sz="900" dirty="0">
                <a:latin typeface="Yu Gothic" panose="020B0400000000000000" pitchFamily="34" charset="-128"/>
                <a:ea typeface="Yu Gothic" panose="020B0400000000000000" pitchFamily="34" charset="-128"/>
                <a:cs typeface="Yu Gothic"/>
              </a:rPr>
              <a:t>】</a:t>
            </a:r>
            <a:r>
              <a:rPr lang="ja-JP" altLang="en-US" sz="900" dirty="0">
                <a:latin typeface="Yu Gothic" panose="020B0400000000000000" pitchFamily="34" charset="-128"/>
                <a:ea typeface="Yu Gothic" panose="020B0400000000000000" pitchFamily="34" charset="-128"/>
                <a:cs typeface="Yu Gothic"/>
              </a:rPr>
              <a:t>とプライベートガーデン２つのガーデンを舞台に</a:t>
            </a:r>
          </a:p>
          <a:p>
            <a:pPr marL="12700" algn="r">
              <a:lnSpc>
                <a:spcPct val="150000"/>
              </a:lnSpc>
              <a:spcBef>
                <a:spcPts val="100"/>
              </a:spcBef>
            </a:pPr>
            <a:r>
              <a:rPr lang="ja-JP" altLang="en-US" sz="900" dirty="0">
                <a:latin typeface="Yu Gothic" panose="020B0400000000000000" pitchFamily="34" charset="-128"/>
                <a:ea typeface="Yu Gothic" panose="020B0400000000000000" pitchFamily="34" charset="-128"/>
                <a:cs typeface="Yu Gothic"/>
              </a:rPr>
              <a:t>プリンセス気分に思いきり溢れるウェディングをご提案いたします。</a:t>
            </a:r>
            <a:endParaRPr sz="900" dirty="0">
              <a:latin typeface="Yu Gothic" panose="020B0400000000000000" pitchFamily="34" charset="-128"/>
              <a:ea typeface="Yu Gothic" panose="020B0400000000000000" pitchFamily="34" charset="-128"/>
              <a:cs typeface="Yu Gothic"/>
            </a:endParaRPr>
          </a:p>
        </p:txBody>
      </p:sp>
      <p:sp>
        <p:nvSpPr>
          <p:cNvPr id="4" name="object 5">
            <a:extLst>
              <a:ext uri="{FF2B5EF4-FFF2-40B4-BE49-F238E27FC236}">
                <a16:creationId xmlns:a16="http://schemas.microsoft.com/office/drawing/2014/main" id="{5F50CF7D-9414-0CB5-0130-025FE64CC03E}"/>
              </a:ext>
            </a:extLst>
          </p:cNvPr>
          <p:cNvSpPr/>
          <p:nvPr/>
        </p:nvSpPr>
        <p:spPr>
          <a:xfrm>
            <a:off x="4953000" y="3200400"/>
            <a:ext cx="4419600" cy="89771"/>
          </a:xfrm>
          <a:custGeom>
            <a:avLst/>
            <a:gdLst/>
            <a:ahLst/>
            <a:cxnLst/>
            <a:rect l="l" t="t" r="r" b="b"/>
            <a:pathLst>
              <a:path w="3739515">
                <a:moveTo>
                  <a:pt x="3739261" y="0"/>
                </a:moveTo>
                <a:lnTo>
                  <a:pt x="0" y="0"/>
                </a:lnTo>
              </a:path>
            </a:pathLst>
          </a:custGeom>
          <a:ln w="12192">
            <a:solidFill>
              <a:srgbClr val="000000"/>
            </a:solidFill>
          </a:ln>
        </p:spPr>
        <p:txBody>
          <a:bodyPr wrap="square" lIns="0" tIns="0" rIns="0" bIns="0" rtlCol="0"/>
          <a:lstStyle/>
          <a:p>
            <a:endParaRPr/>
          </a:p>
        </p:txBody>
      </p:sp>
      <p:pic>
        <p:nvPicPr>
          <p:cNvPr id="9" name="図 8" descr="夜の街の様子のフォトショップ&#10;&#10;AI 生成コンテンツは誤りを含む可能性があります。">
            <a:extLst>
              <a:ext uri="{FF2B5EF4-FFF2-40B4-BE49-F238E27FC236}">
                <a16:creationId xmlns:a16="http://schemas.microsoft.com/office/drawing/2014/main" id="{46E4C6A4-6841-851D-070A-4113BE5E72F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00" y="533400"/>
            <a:ext cx="3910535" cy="54864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723900" y="1639693"/>
            <a:ext cx="3587316" cy="1090683"/>
          </a:xfrm>
          <a:prstGeom prst="rect">
            <a:avLst/>
          </a:prstGeom>
        </p:spPr>
        <p:txBody>
          <a:bodyPr vert="horz" wrap="square" lIns="0" tIns="13335" rIns="0" bIns="0" rtlCol="0">
            <a:spAutoFit/>
          </a:bodyPr>
          <a:lstStyle/>
          <a:p>
            <a:pPr marL="12700">
              <a:lnSpc>
                <a:spcPct val="100000"/>
              </a:lnSpc>
              <a:spcBef>
                <a:spcPts val="105"/>
              </a:spcBef>
            </a:pPr>
            <a:r>
              <a:rPr lang="ja-JP" altLang="en-US" sz="1400" dirty="0">
                <a:latin typeface="Yu Gothic" panose="020B0400000000000000" pitchFamily="34" charset="-128"/>
                <a:ea typeface="Yu Gothic" panose="020B0400000000000000" pitchFamily="34" charset="-128"/>
                <a:cs typeface="Yu Gothic"/>
              </a:rPr>
              <a:t>〒</a:t>
            </a:r>
            <a:r>
              <a:rPr lang="en-US" altLang="ja-JP" sz="1400" dirty="0">
                <a:latin typeface="Yu Gothic" panose="020B0400000000000000" pitchFamily="34" charset="-128"/>
                <a:ea typeface="Yu Gothic" panose="020B0400000000000000" pitchFamily="34" charset="-128"/>
                <a:cs typeface="Yu Gothic"/>
              </a:rPr>
              <a:t>710-0046</a:t>
            </a:r>
            <a:br>
              <a:rPr lang="en-US" altLang="ja-JP" sz="1400" dirty="0">
                <a:latin typeface="Yu Gothic" panose="020B0400000000000000" pitchFamily="34" charset="-128"/>
                <a:ea typeface="Yu Gothic" panose="020B0400000000000000" pitchFamily="34" charset="-128"/>
                <a:cs typeface="Yu Gothic"/>
              </a:rPr>
            </a:br>
            <a:endParaRPr sz="1400" dirty="0">
              <a:latin typeface="Yu Gothic" panose="020B0400000000000000" pitchFamily="34" charset="-128"/>
              <a:ea typeface="Yu Gothic" panose="020B0400000000000000" pitchFamily="34" charset="-128"/>
              <a:cs typeface="Yu Gothic"/>
            </a:endParaRPr>
          </a:p>
          <a:p>
            <a:pPr marL="12700">
              <a:lnSpc>
                <a:spcPct val="100000"/>
              </a:lnSpc>
              <a:spcBef>
                <a:spcPts val="5"/>
              </a:spcBef>
              <a:tabLst>
                <a:tab pos="1545590" algn="l"/>
              </a:tabLst>
            </a:pPr>
            <a:r>
              <a:rPr lang="zh-TW" altLang="en-US" sz="1400" spc="-50" dirty="0">
                <a:latin typeface="Yu Gothic" panose="020B0400000000000000" pitchFamily="34" charset="-128"/>
                <a:ea typeface="Yu Gothic" panose="020B0400000000000000" pitchFamily="34" charset="-128"/>
                <a:cs typeface="Yu Gothic"/>
              </a:rPr>
              <a:t>岡山県倉敷市中央</a:t>
            </a:r>
            <a:r>
              <a:rPr lang="en-US" altLang="zh-TW" sz="1400" spc="-50" dirty="0">
                <a:latin typeface="Yu Gothic" panose="020B0400000000000000" pitchFamily="34" charset="-128"/>
                <a:ea typeface="Yu Gothic" panose="020B0400000000000000" pitchFamily="34" charset="-128"/>
                <a:cs typeface="Yu Gothic"/>
              </a:rPr>
              <a:t>1-25-36</a:t>
            </a:r>
            <a:endParaRPr lang="en-US" sz="1400" spc="-15" dirty="0">
              <a:latin typeface="Yu Gothic" panose="020B0400000000000000" pitchFamily="34" charset="-128"/>
              <a:ea typeface="Yu Gothic" panose="020B0400000000000000" pitchFamily="34" charset="-128"/>
              <a:cs typeface="Yu Gothic"/>
            </a:endParaRPr>
          </a:p>
          <a:p>
            <a:pPr marL="12700">
              <a:lnSpc>
                <a:spcPct val="100000"/>
              </a:lnSpc>
              <a:spcBef>
                <a:spcPts val="5"/>
              </a:spcBef>
              <a:tabLst>
                <a:tab pos="1545590" algn="l"/>
              </a:tabLst>
            </a:pPr>
            <a:endParaRPr lang="en-US" sz="1400" spc="-15" dirty="0">
              <a:latin typeface="Yu Gothic" panose="020B0400000000000000" pitchFamily="34" charset="-128"/>
              <a:ea typeface="Yu Gothic" panose="020B0400000000000000" pitchFamily="34" charset="-128"/>
              <a:cs typeface="Yu Gothic"/>
            </a:endParaRPr>
          </a:p>
          <a:p>
            <a:pPr marL="12700">
              <a:lnSpc>
                <a:spcPct val="100000"/>
              </a:lnSpc>
              <a:spcBef>
                <a:spcPts val="5"/>
              </a:spcBef>
              <a:tabLst>
                <a:tab pos="1545590" algn="l"/>
              </a:tabLst>
            </a:pPr>
            <a:r>
              <a:rPr lang="en-US" altLang="ja-JP" sz="1400" spc="-15" dirty="0">
                <a:latin typeface="Yu Gothic" panose="020B0400000000000000" pitchFamily="34" charset="-128"/>
                <a:ea typeface="Yu Gothic" panose="020B0400000000000000" pitchFamily="34" charset="-128"/>
                <a:cs typeface="Yu Gothic"/>
              </a:rPr>
              <a:t>Address</a:t>
            </a:r>
            <a:r>
              <a:rPr lang="ja-JP" altLang="en-US" sz="1400" spc="-15" dirty="0">
                <a:latin typeface="Yu Gothic" panose="020B0400000000000000" pitchFamily="34" charset="-128"/>
                <a:ea typeface="Yu Gothic" panose="020B0400000000000000" pitchFamily="34" charset="-128"/>
                <a:cs typeface="Yu Gothic"/>
              </a:rPr>
              <a:t>　</a:t>
            </a:r>
            <a:r>
              <a:rPr lang="en-US" altLang="ja-JP" sz="1400" dirty="0">
                <a:solidFill>
                  <a:srgbClr val="222222"/>
                </a:solidFill>
                <a:latin typeface="Yu Gothic" panose="020B0400000000000000" pitchFamily="34" charset="-128"/>
                <a:ea typeface="Yu Gothic" panose="020B0400000000000000" pitchFamily="34" charset="-128"/>
              </a:rPr>
              <a:t>info@felicion.net</a:t>
            </a:r>
            <a:endParaRPr sz="1400" dirty="0">
              <a:latin typeface="Yu Gothic" panose="020B0400000000000000" pitchFamily="34" charset="-128"/>
              <a:ea typeface="Yu Gothic" panose="020B0400000000000000" pitchFamily="34" charset="-128"/>
              <a:cs typeface="Yu Gothic"/>
            </a:endParaRPr>
          </a:p>
        </p:txBody>
      </p:sp>
      <p:sp>
        <p:nvSpPr>
          <p:cNvPr id="5" name="object 5"/>
          <p:cNvSpPr txBox="1"/>
          <p:nvPr/>
        </p:nvSpPr>
        <p:spPr>
          <a:xfrm>
            <a:off x="2362200" y="4150244"/>
            <a:ext cx="3196946" cy="1815882"/>
          </a:xfrm>
          <a:prstGeom prst="rect">
            <a:avLst/>
          </a:prstGeom>
        </p:spPr>
        <p:txBody>
          <a:bodyPr vert="horz" wrap="square" lIns="0" tIns="81280" rIns="0" bIns="0" rtlCol="0">
            <a:spAutoFit/>
          </a:bodyPr>
          <a:lstStyle/>
          <a:p>
            <a:pPr marL="12700">
              <a:lnSpc>
                <a:spcPct val="100000"/>
              </a:lnSpc>
              <a:spcBef>
                <a:spcPts val="640"/>
              </a:spcBef>
            </a:pPr>
            <a:r>
              <a:rPr sz="1200" dirty="0">
                <a:latin typeface="Yu Gothic" panose="020B0400000000000000" pitchFamily="34" charset="-128"/>
                <a:ea typeface="Yu Gothic" panose="020B0400000000000000" pitchFamily="34" charset="-128"/>
                <a:cs typeface="Yu Gothic"/>
              </a:rPr>
              <a:t>■電車でのアクセス</a:t>
            </a:r>
          </a:p>
          <a:p>
            <a:pPr marL="12700">
              <a:lnSpc>
                <a:spcPct val="100000"/>
              </a:lnSpc>
              <a:spcBef>
                <a:spcPts val="540"/>
              </a:spcBef>
            </a:pPr>
            <a:r>
              <a:rPr lang="ja-JP" altLang="en-US" sz="1200" dirty="0">
                <a:latin typeface="Yu Gothic" panose="020B0400000000000000" pitchFamily="34" charset="-128"/>
                <a:ea typeface="Yu Gothic" panose="020B0400000000000000" pitchFamily="34" charset="-128"/>
                <a:cs typeface="Yu Gothic"/>
              </a:rPr>
              <a:t>山陽本線　倉敷駅　南口より　タクシーで</a:t>
            </a:r>
            <a:r>
              <a:rPr lang="en-US" altLang="ja-JP" sz="1200" dirty="0">
                <a:latin typeface="Yu Gothic" panose="020B0400000000000000" pitchFamily="34" charset="-128"/>
                <a:ea typeface="Yu Gothic" panose="020B0400000000000000" pitchFamily="34" charset="-128"/>
                <a:cs typeface="Yu Gothic"/>
              </a:rPr>
              <a:t>3</a:t>
            </a:r>
            <a:r>
              <a:rPr lang="ja-JP" altLang="en-US" sz="1200" dirty="0">
                <a:latin typeface="Yu Gothic" panose="020B0400000000000000" pitchFamily="34" charset="-128"/>
                <a:ea typeface="Yu Gothic" panose="020B0400000000000000" pitchFamily="34" charset="-128"/>
                <a:cs typeface="Yu Gothic"/>
              </a:rPr>
              <a:t>分</a:t>
            </a:r>
            <a:endParaRPr lang="en-US" altLang="ja-JP" sz="1200" dirty="0">
              <a:latin typeface="Yu Gothic" panose="020B0400000000000000" pitchFamily="34" charset="-128"/>
              <a:ea typeface="Yu Gothic" panose="020B0400000000000000" pitchFamily="34" charset="-128"/>
              <a:cs typeface="Yu Gothic"/>
            </a:endParaRPr>
          </a:p>
          <a:p>
            <a:pPr marL="12700">
              <a:spcBef>
                <a:spcPts val="540"/>
              </a:spcBef>
            </a:pPr>
            <a:br>
              <a:rPr lang="en-US" altLang="ja-JP" sz="1200" dirty="0">
                <a:latin typeface="Yu Gothic" panose="020B0400000000000000" pitchFamily="34" charset="-128"/>
                <a:ea typeface="Yu Gothic" panose="020B0400000000000000" pitchFamily="34" charset="-128"/>
                <a:cs typeface="Yu Gothic"/>
              </a:rPr>
            </a:br>
            <a:r>
              <a:rPr lang="ja-JP" altLang="en-US" sz="1200" dirty="0">
                <a:latin typeface="Yu Gothic" panose="020B0400000000000000" pitchFamily="34" charset="-128"/>
                <a:ea typeface="Yu Gothic" panose="020B0400000000000000" pitchFamily="34" charset="-128"/>
                <a:cs typeface="Yu Gothic"/>
              </a:rPr>
              <a:t>■バスでのアクセス</a:t>
            </a:r>
          </a:p>
          <a:p>
            <a:pPr marL="12700">
              <a:spcBef>
                <a:spcPts val="540"/>
              </a:spcBef>
            </a:pPr>
            <a:r>
              <a:rPr lang="zh-TW" altLang="en-US" sz="1200" dirty="0">
                <a:latin typeface="Yu Gothic" panose="020B0400000000000000" pitchFamily="34" charset="-128"/>
                <a:ea typeface="Yu Gothic" panose="020B0400000000000000" pitchFamily="34" charset="-128"/>
                <a:cs typeface="Yu Gothic"/>
              </a:rPr>
              <a:t>倉敷駅　倉商東下車　徒歩</a:t>
            </a:r>
            <a:r>
              <a:rPr lang="en-US" altLang="zh-TW" sz="1200" dirty="0">
                <a:latin typeface="Yu Gothic" panose="020B0400000000000000" pitchFamily="34" charset="-128"/>
                <a:ea typeface="Yu Gothic" panose="020B0400000000000000" pitchFamily="34" charset="-128"/>
                <a:cs typeface="Yu Gothic"/>
              </a:rPr>
              <a:t>2</a:t>
            </a:r>
            <a:r>
              <a:rPr lang="zh-TW" altLang="en-US" sz="1200" dirty="0">
                <a:latin typeface="Yu Gothic" panose="020B0400000000000000" pitchFamily="34" charset="-128"/>
                <a:ea typeface="Yu Gothic" panose="020B0400000000000000" pitchFamily="34" charset="-128"/>
                <a:cs typeface="Yu Gothic"/>
              </a:rPr>
              <a:t>分</a:t>
            </a:r>
            <a:br>
              <a:rPr lang="en-US" altLang="zh-TW" sz="1200" dirty="0">
                <a:latin typeface="Yu Gothic" panose="020B0400000000000000" pitchFamily="34" charset="-128"/>
                <a:ea typeface="Yu Gothic" panose="020B0400000000000000" pitchFamily="34" charset="-128"/>
                <a:cs typeface="Yu Gothic"/>
              </a:rPr>
            </a:br>
            <a:br>
              <a:rPr lang="en-US" altLang="zh-TW" sz="1200" dirty="0">
                <a:latin typeface="Yu Gothic" panose="020B0400000000000000" pitchFamily="34" charset="-128"/>
                <a:ea typeface="Yu Gothic" panose="020B0400000000000000" pitchFamily="34" charset="-128"/>
                <a:cs typeface="Yu Gothic"/>
              </a:rPr>
            </a:br>
            <a:r>
              <a:rPr lang="ja-JP" altLang="en-US" sz="1200" dirty="0">
                <a:latin typeface="Yu Gothic" panose="020B0400000000000000" pitchFamily="34" charset="-128"/>
                <a:ea typeface="Yu Gothic" panose="020B0400000000000000" pitchFamily="34" charset="-128"/>
                <a:cs typeface="Yu Gothic"/>
              </a:rPr>
              <a:t>■車でのアクセス </a:t>
            </a:r>
            <a:r>
              <a:rPr lang="ja-JP" altLang="en-US" sz="1200" spc="5" dirty="0">
                <a:latin typeface="Yu Gothic" panose="020B0400000000000000" pitchFamily="34" charset="-128"/>
                <a:ea typeface="Yu Gothic" panose="020B0400000000000000" pitchFamily="34" charset="-128"/>
                <a:cs typeface="Yu Gothic"/>
              </a:rPr>
              <a:t> </a:t>
            </a:r>
          </a:p>
          <a:p>
            <a:pPr marL="12700">
              <a:lnSpc>
                <a:spcPct val="100000"/>
              </a:lnSpc>
              <a:spcBef>
                <a:spcPts val="540"/>
              </a:spcBef>
            </a:pPr>
            <a:r>
              <a:rPr lang="ja-JP" altLang="en-US" sz="1200" dirty="0">
                <a:latin typeface="Yu Gothic" panose="020B0400000000000000" pitchFamily="34" charset="-128"/>
                <a:ea typeface="Yu Gothic" panose="020B0400000000000000" pitchFamily="34" charset="-128"/>
                <a:cs typeface="Yu Gothic"/>
              </a:rPr>
              <a:t>早島</a:t>
            </a:r>
            <a:r>
              <a:rPr lang="en-US" altLang="ja-JP" sz="1200" dirty="0">
                <a:latin typeface="Yu Gothic" panose="020B0400000000000000" pitchFamily="34" charset="-128"/>
                <a:ea typeface="Yu Gothic" panose="020B0400000000000000" pitchFamily="34" charset="-128"/>
                <a:cs typeface="Yu Gothic"/>
              </a:rPr>
              <a:t>IC</a:t>
            </a:r>
            <a:r>
              <a:rPr lang="ja-JP" altLang="en-US" sz="1200" dirty="0">
                <a:latin typeface="Yu Gothic" panose="020B0400000000000000" pitchFamily="34" charset="-128"/>
                <a:ea typeface="Yu Gothic" panose="020B0400000000000000" pitchFamily="34" charset="-128"/>
                <a:cs typeface="Yu Gothic"/>
              </a:rPr>
              <a:t>出口　車で</a:t>
            </a:r>
            <a:r>
              <a:rPr lang="en-US" altLang="ja-JP" sz="1200" dirty="0">
                <a:latin typeface="Yu Gothic" panose="020B0400000000000000" pitchFamily="34" charset="-128"/>
                <a:ea typeface="Yu Gothic" panose="020B0400000000000000" pitchFamily="34" charset="-128"/>
                <a:cs typeface="Yu Gothic"/>
              </a:rPr>
              <a:t>10</a:t>
            </a:r>
            <a:r>
              <a:rPr lang="ja-JP" altLang="en-US" sz="1200" dirty="0">
                <a:latin typeface="Yu Gothic" panose="020B0400000000000000" pitchFamily="34" charset="-128"/>
                <a:ea typeface="Yu Gothic" panose="020B0400000000000000" pitchFamily="34" charset="-128"/>
                <a:cs typeface="Yu Gothic"/>
              </a:rPr>
              <a:t>分</a:t>
            </a:r>
            <a:endParaRPr lang="en-US" altLang="ja-JP" sz="1200" dirty="0">
              <a:latin typeface="Yu Gothic" panose="020B0400000000000000" pitchFamily="34" charset="-128"/>
              <a:ea typeface="Yu Gothic" panose="020B0400000000000000" pitchFamily="34" charset="-128"/>
              <a:cs typeface="Yu Gothic"/>
            </a:endParaRPr>
          </a:p>
        </p:txBody>
      </p:sp>
      <p:pic>
        <p:nvPicPr>
          <p:cNvPr id="7" name="図 6" descr="ダイアグラム&#10;&#10;AI 生成コンテンツは誤りを含む可能性があります。">
            <a:extLst>
              <a:ext uri="{FF2B5EF4-FFF2-40B4-BE49-F238E27FC236}">
                <a16:creationId xmlns:a16="http://schemas.microsoft.com/office/drawing/2014/main" id="{89B08C34-DDE3-B36A-40DB-71AA91193437}"/>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a:xfrm>
            <a:off x="5781077" y="2438400"/>
            <a:ext cx="3591523" cy="3527726"/>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p:nvPr/>
        </p:nvSpPr>
        <p:spPr>
          <a:xfrm>
            <a:off x="594357" y="4911379"/>
            <a:ext cx="7025643" cy="1565621"/>
          </a:xfrm>
          <a:prstGeom prst="rect">
            <a:avLst/>
          </a:prstGeom>
        </p:spPr>
        <p:txBody>
          <a:bodyPr vert="horz" wrap="square" lIns="0" tIns="12700" rIns="0" bIns="0" rtlCol="0">
            <a:noAutofit/>
          </a:bodyPr>
          <a:lstStyle/>
          <a:p>
            <a:pPr marL="12700" marR="1891664">
              <a:lnSpc>
                <a:spcPct val="150000"/>
              </a:lnSpc>
              <a:spcBef>
                <a:spcPts val="100"/>
              </a:spcBef>
            </a:pPr>
            <a:r>
              <a:rPr lang="ja-JP" altLang="en-US" sz="1100" b="0" i="0" dirty="0">
                <a:effectLst/>
                <a:latin typeface="Yu Gothic" panose="020B0400000000000000" pitchFamily="34" charset="-128"/>
                <a:ea typeface="Yu Gothic" panose="020B0400000000000000" pitchFamily="34" charset="-128"/>
              </a:rPr>
              <a:t>白く石張りの祭壇と光瞬くシャンデリアが美しい</a:t>
            </a:r>
            <a:br>
              <a:rPr lang="en-US" altLang="ja-JP" sz="1100" b="0" i="0" dirty="0">
                <a:effectLst/>
                <a:latin typeface="Yu Gothic" panose="020B0400000000000000" pitchFamily="34" charset="-128"/>
                <a:ea typeface="Yu Gothic" panose="020B0400000000000000" pitchFamily="34" charset="-128"/>
              </a:rPr>
            </a:br>
            <a:r>
              <a:rPr lang="ja-JP" altLang="en-US" sz="1100" b="0" i="0" dirty="0">
                <a:effectLst/>
                <a:latin typeface="Yu Gothic" panose="020B0400000000000000" pitchFamily="34" charset="-128"/>
                <a:ea typeface="Yu Gothic" panose="020B0400000000000000" pitchFamily="34" charset="-128"/>
              </a:rPr>
              <a:t>ラグジュアリーな空間</a:t>
            </a:r>
          </a:p>
          <a:p>
            <a:pPr marL="12700" marR="1891664">
              <a:lnSpc>
                <a:spcPct val="150000"/>
              </a:lnSpc>
              <a:spcBef>
                <a:spcPts val="100"/>
              </a:spcBef>
            </a:pPr>
            <a:br>
              <a:rPr lang="en-US" altLang="ja-JP" sz="900" b="0" i="0" dirty="0">
                <a:effectLst/>
                <a:latin typeface="Yu Gothic" panose="020B0400000000000000" pitchFamily="34" charset="-128"/>
                <a:ea typeface="Yu Gothic" panose="020B0400000000000000" pitchFamily="34" charset="-128"/>
              </a:rPr>
            </a:br>
            <a:r>
              <a:rPr lang="ja-JP" altLang="en-US" sz="900" b="0" i="0" dirty="0">
                <a:effectLst/>
                <a:latin typeface="Yu Gothic" panose="020B0400000000000000" pitchFamily="34" charset="-128"/>
                <a:ea typeface="Yu Gothic" panose="020B0400000000000000" pitchFamily="34" charset="-128"/>
              </a:rPr>
              <a:t>中世ヨーロッパのお城のような石造りでフランス窓からの自然光と</a:t>
            </a:r>
            <a:endParaRPr lang="en-US" altLang="ja-JP" sz="900" b="0" i="0" dirty="0">
              <a:effectLst/>
              <a:latin typeface="Yu Gothic" panose="020B0400000000000000" pitchFamily="34" charset="-128"/>
              <a:ea typeface="Yu Gothic" panose="020B0400000000000000" pitchFamily="34" charset="-128"/>
            </a:endParaRPr>
          </a:p>
          <a:p>
            <a:pPr marL="12700" marR="1891664">
              <a:lnSpc>
                <a:spcPct val="150000"/>
              </a:lnSpc>
              <a:spcBef>
                <a:spcPts val="100"/>
              </a:spcBef>
            </a:pPr>
            <a:r>
              <a:rPr lang="ja-JP" altLang="en-US" sz="900" b="0" i="0" dirty="0">
                <a:effectLst/>
                <a:latin typeface="Yu Gothic" panose="020B0400000000000000" pitchFamily="34" charset="-128"/>
                <a:ea typeface="Yu Gothic" panose="020B0400000000000000" pitchFamily="34" charset="-128"/>
              </a:rPr>
              <a:t>クリスタルのシャンデリアが特徴的な空間。</a:t>
            </a:r>
          </a:p>
          <a:p>
            <a:pPr marL="12700" marR="1891664">
              <a:lnSpc>
                <a:spcPct val="150000"/>
              </a:lnSpc>
              <a:spcBef>
                <a:spcPts val="100"/>
              </a:spcBef>
            </a:pPr>
            <a:r>
              <a:rPr lang="en-US" altLang="ja-JP" sz="900" b="0" i="0" dirty="0">
                <a:effectLst/>
                <a:latin typeface="Yu Gothic" panose="020B0400000000000000" pitchFamily="34" charset="-128"/>
                <a:ea typeface="Yu Gothic" panose="020B0400000000000000" pitchFamily="34" charset="-128"/>
              </a:rPr>
              <a:t>『</a:t>
            </a:r>
            <a:r>
              <a:rPr lang="ja-JP" altLang="en-US" sz="900" b="0" i="0" dirty="0">
                <a:effectLst/>
                <a:latin typeface="Yu Gothic" panose="020B0400000000000000" pitchFamily="34" charset="-128"/>
                <a:ea typeface="Yu Gothic" panose="020B0400000000000000" pitchFamily="34" charset="-128"/>
              </a:rPr>
              <a:t>フェリシア</a:t>
            </a:r>
            <a:r>
              <a:rPr lang="en-US" altLang="ja-JP" sz="900" b="0" i="0" dirty="0">
                <a:effectLst/>
                <a:latin typeface="Yu Gothic" panose="020B0400000000000000" pitchFamily="34" charset="-128"/>
                <a:ea typeface="Yu Gothic" panose="020B0400000000000000" pitchFamily="34" charset="-128"/>
              </a:rPr>
              <a:t>』</a:t>
            </a:r>
            <a:r>
              <a:rPr lang="ja-JP" altLang="en-US" sz="900" b="0" i="0" dirty="0">
                <a:effectLst/>
                <a:latin typeface="Yu Gothic" panose="020B0400000000000000" pitchFamily="34" charset="-128"/>
                <a:ea typeface="Yu Gothic" panose="020B0400000000000000" pitchFamily="34" charset="-128"/>
              </a:rPr>
              <a:t>は花の名前より由来。「純潔」「幸福」などの意味を持ちます。</a:t>
            </a:r>
            <a:endParaRPr lang="en" altLang="ja-JP" sz="900" b="0" i="0" dirty="0">
              <a:effectLst/>
              <a:latin typeface="Yu Gothic" panose="020B0400000000000000" pitchFamily="34" charset="-128"/>
              <a:ea typeface="Yu Gothic" panose="020B0400000000000000" pitchFamily="34" charset="-128"/>
            </a:endParaRPr>
          </a:p>
        </p:txBody>
      </p:sp>
      <p:sp>
        <p:nvSpPr>
          <p:cNvPr id="6" name="object 6"/>
          <p:cNvSpPr/>
          <p:nvPr/>
        </p:nvSpPr>
        <p:spPr>
          <a:xfrm flipV="1">
            <a:off x="594357" y="5406142"/>
            <a:ext cx="5077143" cy="45719"/>
          </a:xfrm>
          <a:custGeom>
            <a:avLst/>
            <a:gdLst/>
            <a:ahLst/>
            <a:cxnLst/>
            <a:rect l="l" t="t" r="r" b="b"/>
            <a:pathLst>
              <a:path w="3941445">
                <a:moveTo>
                  <a:pt x="3941191" y="0"/>
                </a:moveTo>
                <a:lnTo>
                  <a:pt x="0" y="0"/>
                </a:lnTo>
              </a:path>
            </a:pathLst>
          </a:custGeom>
          <a:ln w="12192">
            <a:solidFill>
              <a:srgbClr val="000000"/>
            </a:solidFill>
          </a:ln>
        </p:spPr>
        <p:txBody>
          <a:bodyPr wrap="square" lIns="0" tIns="0" rIns="0" bIns="0" rtlCol="0"/>
          <a:lstStyle/>
          <a:p>
            <a:endParaRPr/>
          </a:p>
        </p:txBody>
      </p:sp>
      <p:sp>
        <p:nvSpPr>
          <p:cNvPr id="7" name="object 7"/>
          <p:cNvSpPr txBox="1"/>
          <p:nvPr/>
        </p:nvSpPr>
        <p:spPr>
          <a:xfrm>
            <a:off x="2895600" y="536378"/>
            <a:ext cx="1397319" cy="197490"/>
          </a:xfrm>
          <a:prstGeom prst="rect">
            <a:avLst/>
          </a:prstGeom>
        </p:spPr>
        <p:txBody>
          <a:bodyPr vert="horz" wrap="square" lIns="0" tIns="12700" rIns="0" bIns="0" rtlCol="0">
            <a:spAutoFit/>
          </a:bodyPr>
          <a:lstStyle/>
          <a:p>
            <a:pPr marL="12700">
              <a:lnSpc>
                <a:spcPct val="100000"/>
              </a:lnSpc>
              <a:spcBef>
                <a:spcPts val="100"/>
              </a:spcBef>
            </a:pPr>
            <a:r>
              <a:rPr lang="ja-JP" altLang="en-US" sz="1200" dirty="0">
                <a:latin typeface="MS Gothic"/>
                <a:cs typeface="MS Gothic"/>
              </a:rPr>
              <a:t>フェリシア</a:t>
            </a:r>
            <a:endParaRPr sz="1200" dirty="0">
              <a:latin typeface="MS Gothic"/>
              <a:cs typeface="MS Gothic"/>
            </a:endParaRPr>
          </a:p>
        </p:txBody>
      </p:sp>
      <p:sp>
        <p:nvSpPr>
          <p:cNvPr id="15" name="object 3">
            <a:extLst>
              <a:ext uri="{FF2B5EF4-FFF2-40B4-BE49-F238E27FC236}">
                <a16:creationId xmlns:a16="http://schemas.microsoft.com/office/drawing/2014/main" id="{E456974E-B51A-0D7E-B3BA-57C1BD8C14FD}"/>
              </a:ext>
            </a:extLst>
          </p:cNvPr>
          <p:cNvSpPr txBox="1"/>
          <p:nvPr/>
        </p:nvSpPr>
        <p:spPr>
          <a:xfrm>
            <a:off x="483641" y="252967"/>
            <a:ext cx="2803774" cy="566822"/>
          </a:xfrm>
          <a:prstGeom prst="rect">
            <a:avLst/>
          </a:prstGeom>
        </p:spPr>
        <p:txBody>
          <a:bodyPr vert="horz" wrap="square" lIns="0" tIns="12700" rIns="0" bIns="0" rtlCol="0">
            <a:spAutoFit/>
          </a:bodyPr>
          <a:lstStyle/>
          <a:p>
            <a:pPr marL="12700">
              <a:lnSpc>
                <a:spcPct val="100000"/>
              </a:lnSpc>
              <a:spcBef>
                <a:spcPts val="100"/>
              </a:spcBef>
            </a:pPr>
            <a:r>
              <a:rPr lang="en-US" altLang="ja-JP" sz="3600" dirty="0">
                <a:latin typeface="+mj-lt"/>
                <a:cs typeface="MS Gothic"/>
              </a:rPr>
              <a:t>CEREMONY</a:t>
            </a:r>
            <a:endParaRPr sz="3600" dirty="0">
              <a:latin typeface="+mj-lt"/>
              <a:cs typeface="MS Gothic"/>
            </a:endParaRPr>
          </a:p>
        </p:txBody>
      </p:sp>
      <p:pic>
        <p:nvPicPr>
          <p:cNvPr id="8" name="図 7" descr="花が飾られた部屋&#10;&#10;AI 生成コンテンツは誤りを含む可能性があります。">
            <a:extLst>
              <a:ext uri="{FF2B5EF4-FFF2-40B4-BE49-F238E27FC236}">
                <a16:creationId xmlns:a16="http://schemas.microsoft.com/office/drawing/2014/main" id="{206AB842-8AAB-30C1-E47D-00FF5778D1A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3641" y="938402"/>
            <a:ext cx="5187859" cy="3459276"/>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7"/>
          <p:cNvSpPr txBox="1"/>
          <p:nvPr/>
        </p:nvSpPr>
        <p:spPr>
          <a:xfrm>
            <a:off x="2667000" y="521411"/>
            <a:ext cx="1524000" cy="197490"/>
          </a:xfrm>
          <a:prstGeom prst="rect">
            <a:avLst/>
          </a:prstGeom>
        </p:spPr>
        <p:txBody>
          <a:bodyPr vert="horz" wrap="square" lIns="0" tIns="12700" rIns="0" bIns="0" rtlCol="0">
            <a:spAutoFit/>
          </a:bodyPr>
          <a:lstStyle/>
          <a:p>
            <a:pPr marL="12700">
              <a:lnSpc>
                <a:spcPct val="100000"/>
              </a:lnSpc>
              <a:spcBef>
                <a:spcPts val="100"/>
              </a:spcBef>
            </a:pPr>
            <a:r>
              <a:rPr lang="ja-JP" altLang="en-US" sz="1200" dirty="0">
                <a:latin typeface="MS Gothic"/>
                <a:cs typeface="MS Gothic"/>
              </a:rPr>
              <a:t>ホール　フェリシオン</a:t>
            </a:r>
            <a:endParaRPr sz="1200" dirty="0">
              <a:latin typeface="MS Gothic"/>
              <a:cs typeface="MS Gothic"/>
            </a:endParaRPr>
          </a:p>
        </p:txBody>
      </p:sp>
      <p:sp>
        <p:nvSpPr>
          <p:cNvPr id="15" name="object 3">
            <a:extLst>
              <a:ext uri="{FF2B5EF4-FFF2-40B4-BE49-F238E27FC236}">
                <a16:creationId xmlns:a16="http://schemas.microsoft.com/office/drawing/2014/main" id="{E456974E-B51A-0D7E-B3BA-57C1BD8C14FD}"/>
              </a:ext>
            </a:extLst>
          </p:cNvPr>
          <p:cNvSpPr txBox="1"/>
          <p:nvPr/>
        </p:nvSpPr>
        <p:spPr>
          <a:xfrm>
            <a:off x="498328" y="240773"/>
            <a:ext cx="2888486" cy="566822"/>
          </a:xfrm>
          <a:prstGeom prst="rect">
            <a:avLst/>
          </a:prstGeom>
        </p:spPr>
        <p:txBody>
          <a:bodyPr vert="horz" wrap="square" lIns="0" tIns="12700" rIns="0" bIns="0" rtlCol="0">
            <a:spAutoFit/>
          </a:bodyPr>
          <a:lstStyle/>
          <a:p>
            <a:pPr marL="12700">
              <a:lnSpc>
                <a:spcPct val="100000"/>
              </a:lnSpc>
              <a:spcBef>
                <a:spcPts val="100"/>
              </a:spcBef>
            </a:pPr>
            <a:r>
              <a:rPr lang="en-US" sz="3600" dirty="0">
                <a:latin typeface="+mj-lt"/>
                <a:cs typeface="MS Gothic"/>
              </a:rPr>
              <a:t>BANQUET</a:t>
            </a:r>
            <a:endParaRPr sz="3600" dirty="0">
              <a:latin typeface="+mj-lt"/>
              <a:cs typeface="MS Gothic"/>
            </a:endParaRPr>
          </a:p>
        </p:txBody>
      </p:sp>
      <p:pic>
        <p:nvPicPr>
          <p:cNvPr id="8" name="図 7" descr="テーブルの上にあるダイニング&#10;&#10;AI 生成コンテンツは誤りを含む可能性があります。">
            <a:extLst>
              <a:ext uri="{FF2B5EF4-FFF2-40B4-BE49-F238E27FC236}">
                <a16:creationId xmlns:a16="http://schemas.microsoft.com/office/drawing/2014/main" id="{C2359E42-2953-8355-81C5-BE98C87E2E5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98328" y="917676"/>
            <a:ext cx="5308875" cy="3539250"/>
          </a:xfrm>
          <a:prstGeom prst="rect">
            <a:avLst/>
          </a:prstGeom>
        </p:spPr>
      </p:pic>
      <p:pic>
        <p:nvPicPr>
          <p:cNvPr id="12" name="図 11" descr="屋内, テーブル, 部屋, カーテン が含まれている画像&#10;&#10;AI 生成コンテンツは誤りを含む可能性があります。">
            <a:extLst>
              <a:ext uri="{FF2B5EF4-FFF2-40B4-BE49-F238E27FC236}">
                <a16:creationId xmlns:a16="http://schemas.microsoft.com/office/drawing/2014/main" id="{510A519F-8E70-1C1A-77EF-D51094C32278}"/>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5953516" y="3352800"/>
            <a:ext cx="3403333" cy="2269592"/>
          </a:xfrm>
          <a:prstGeom prst="rect">
            <a:avLst/>
          </a:prstGeom>
        </p:spPr>
      </p:pic>
      <p:pic>
        <p:nvPicPr>
          <p:cNvPr id="17" name="図 16" descr="テーブルに置いている様々な家具&#10;&#10;AI 生成コンテンツは誤りを含む可能性があります。">
            <a:extLst>
              <a:ext uri="{FF2B5EF4-FFF2-40B4-BE49-F238E27FC236}">
                <a16:creationId xmlns:a16="http://schemas.microsoft.com/office/drawing/2014/main" id="{8976CA5C-F2DC-57B0-FD28-6520ED68B05A}"/>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5953516" y="917674"/>
            <a:ext cx="3403333" cy="2282725"/>
          </a:xfrm>
          <a:prstGeom prst="rect">
            <a:avLst/>
          </a:prstGeom>
        </p:spPr>
      </p:pic>
      <p:sp>
        <p:nvSpPr>
          <p:cNvPr id="18" name="object 5">
            <a:extLst>
              <a:ext uri="{FF2B5EF4-FFF2-40B4-BE49-F238E27FC236}">
                <a16:creationId xmlns:a16="http://schemas.microsoft.com/office/drawing/2014/main" id="{290BD6A8-D317-DE67-A9D2-A702EBC7B6EA}"/>
              </a:ext>
            </a:extLst>
          </p:cNvPr>
          <p:cNvSpPr txBox="1"/>
          <p:nvPr/>
        </p:nvSpPr>
        <p:spPr>
          <a:xfrm>
            <a:off x="594357" y="4911379"/>
            <a:ext cx="7025643" cy="1565621"/>
          </a:xfrm>
          <a:prstGeom prst="rect">
            <a:avLst/>
          </a:prstGeom>
        </p:spPr>
        <p:txBody>
          <a:bodyPr vert="horz" wrap="square" lIns="0" tIns="12700" rIns="0" bIns="0" rtlCol="0">
            <a:noAutofit/>
          </a:bodyPr>
          <a:lstStyle/>
          <a:p>
            <a:pPr marL="12700" marR="1891664">
              <a:lnSpc>
                <a:spcPct val="150000"/>
              </a:lnSpc>
              <a:spcBef>
                <a:spcPts val="100"/>
              </a:spcBef>
            </a:pPr>
            <a:r>
              <a:rPr lang="ja-JP" altLang="en-US" sz="1100" b="0" i="0" dirty="0">
                <a:effectLst/>
                <a:latin typeface="Yu Gothic" panose="020B0400000000000000" pitchFamily="34" charset="-128"/>
                <a:ea typeface="Yu Gothic" panose="020B0400000000000000" pitchFamily="34" charset="-128"/>
              </a:rPr>
              <a:t>プライベートガーデンを望むボールルームは</a:t>
            </a:r>
            <a:br>
              <a:rPr lang="en-US" altLang="ja-JP" sz="1100" b="0" i="0" dirty="0">
                <a:effectLst/>
                <a:latin typeface="Yu Gothic" panose="020B0400000000000000" pitchFamily="34" charset="-128"/>
                <a:ea typeface="Yu Gothic" panose="020B0400000000000000" pitchFamily="34" charset="-128"/>
              </a:rPr>
            </a:br>
            <a:r>
              <a:rPr lang="ja-JP" altLang="en-US" sz="1100" b="0" i="0" dirty="0">
                <a:effectLst/>
                <a:latin typeface="Yu Gothic" panose="020B0400000000000000" pitchFamily="34" charset="-128"/>
                <a:ea typeface="Yu Gothic" panose="020B0400000000000000" pitchFamily="34" charset="-128"/>
              </a:rPr>
              <a:t>大きな窓と螺旋階段で優雅なひと時</a:t>
            </a:r>
            <a:endParaRPr lang="en-US" altLang="ja-JP" sz="1100" b="0" i="0" dirty="0">
              <a:effectLst/>
              <a:latin typeface="Yu Gothic" panose="020B0400000000000000" pitchFamily="34" charset="-128"/>
              <a:ea typeface="Yu Gothic" panose="020B0400000000000000" pitchFamily="34" charset="-128"/>
            </a:endParaRPr>
          </a:p>
          <a:p>
            <a:pPr marL="12700" marR="1891664">
              <a:lnSpc>
                <a:spcPct val="150000"/>
              </a:lnSpc>
              <a:spcBef>
                <a:spcPts val="100"/>
              </a:spcBef>
            </a:pPr>
            <a:br>
              <a:rPr lang="en-US" altLang="ja-JP" sz="900" b="0" i="0" dirty="0">
                <a:effectLst/>
                <a:latin typeface="Yu Gothic" panose="020B0400000000000000" pitchFamily="34" charset="-128"/>
                <a:ea typeface="Yu Gothic" panose="020B0400000000000000" pitchFamily="34" charset="-128"/>
              </a:rPr>
            </a:br>
            <a:r>
              <a:rPr lang="ja-JP" altLang="en-US" sz="900" b="0" i="0" dirty="0">
                <a:effectLst/>
                <a:latin typeface="Yu Gothic" panose="020B0400000000000000" pitchFamily="34" charset="-128"/>
                <a:ea typeface="Yu Gothic" panose="020B0400000000000000" pitchFamily="34" charset="-128"/>
              </a:rPr>
              <a:t>美しい螺旋階段からの入場シーンはさながら舞踏会のように。</a:t>
            </a:r>
          </a:p>
          <a:p>
            <a:pPr marL="12700" marR="1891664">
              <a:lnSpc>
                <a:spcPct val="150000"/>
              </a:lnSpc>
              <a:spcBef>
                <a:spcPts val="100"/>
              </a:spcBef>
            </a:pPr>
            <a:r>
              <a:rPr lang="ja-JP" altLang="en-US" sz="900" b="0" i="0" dirty="0">
                <a:effectLst/>
                <a:latin typeface="Yu Gothic" panose="020B0400000000000000" pitchFamily="34" charset="-128"/>
                <a:ea typeface="Yu Gothic" panose="020B0400000000000000" pitchFamily="34" charset="-128"/>
              </a:rPr>
              <a:t>高い天井には大きなシャンデリアが瞬き　さらに特別な瞬間を演出。</a:t>
            </a:r>
            <a:br>
              <a:rPr lang="en-US" altLang="ja-JP" sz="900" b="0" i="0" dirty="0">
                <a:effectLst/>
                <a:latin typeface="Yu Gothic" panose="020B0400000000000000" pitchFamily="34" charset="-128"/>
                <a:ea typeface="Yu Gothic" panose="020B0400000000000000" pitchFamily="34" charset="-128"/>
              </a:rPr>
            </a:br>
            <a:r>
              <a:rPr lang="ja-JP" altLang="en-US" sz="900" b="0" i="0" dirty="0">
                <a:effectLst/>
                <a:latin typeface="Yu Gothic" panose="020B0400000000000000" pitchFamily="34" charset="-128"/>
                <a:ea typeface="Yu Gothic" panose="020B0400000000000000" pitchFamily="34" charset="-128"/>
              </a:rPr>
              <a:t>自然光と緑の豊かなプライベートガーデンでの様々な演出も。</a:t>
            </a:r>
            <a:endParaRPr lang="en" altLang="ja-JP" sz="900" b="0" i="0" dirty="0">
              <a:effectLst/>
              <a:latin typeface="Yu Gothic" panose="020B0400000000000000" pitchFamily="34" charset="-128"/>
              <a:ea typeface="Yu Gothic" panose="020B0400000000000000" pitchFamily="34" charset="-128"/>
            </a:endParaRPr>
          </a:p>
        </p:txBody>
      </p:sp>
      <p:sp>
        <p:nvSpPr>
          <p:cNvPr id="19" name="object 6">
            <a:extLst>
              <a:ext uri="{FF2B5EF4-FFF2-40B4-BE49-F238E27FC236}">
                <a16:creationId xmlns:a16="http://schemas.microsoft.com/office/drawing/2014/main" id="{2CD295EE-EC19-A6D2-CC2C-92C66E79360C}"/>
              </a:ext>
            </a:extLst>
          </p:cNvPr>
          <p:cNvSpPr/>
          <p:nvPr/>
        </p:nvSpPr>
        <p:spPr>
          <a:xfrm flipV="1">
            <a:off x="594357" y="5406142"/>
            <a:ext cx="5077143" cy="45719"/>
          </a:xfrm>
          <a:custGeom>
            <a:avLst/>
            <a:gdLst/>
            <a:ahLst/>
            <a:cxnLst/>
            <a:rect l="l" t="t" r="r" b="b"/>
            <a:pathLst>
              <a:path w="3941445">
                <a:moveTo>
                  <a:pt x="3941191" y="0"/>
                </a:moveTo>
                <a:lnTo>
                  <a:pt x="0" y="0"/>
                </a:lnTo>
              </a:path>
            </a:pathLst>
          </a:custGeom>
          <a:ln w="12192">
            <a:solidFill>
              <a:srgbClr val="000000"/>
            </a:solidFill>
          </a:ln>
        </p:spPr>
        <p:txBody>
          <a:bodyPr wrap="square" lIns="0" tIns="0" rIns="0" bIns="0" rtlCol="0"/>
          <a:lstStyle/>
          <a:p>
            <a:endParaRPr/>
          </a:p>
        </p:txBody>
      </p:sp>
    </p:spTree>
    <p:extLst>
      <p:ext uri="{BB962C8B-B14F-4D97-AF65-F5344CB8AC3E}">
        <p14:creationId xmlns:p14="http://schemas.microsoft.com/office/powerpoint/2010/main" val="18281900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3AC83B-1AB5-36A3-527C-E4AAE35D7275}"/>
            </a:ext>
          </a:extLst>
        </p:cNvPr>
        <p:cNvGrpSpPr/>
        <p:nvPr/>
      </p:nvGrpSpPr>
      <p:grpSpPr>
        <a:xfrm>
          <a:off x="0" y="0"/>
          <a:ext cx="0" cy="0"/>
          <a:chOff x="0" y="0"/>
          <a:chExt cx="0" cy="0"/>
        </a:xfrm>
      </p:grpSpPr>
      <p:sp>
        <p:nvSpPr>
          <p:cNvPr id="7" name="object 7">
            <a:extLst>
              <a:ext uri="{FF2B5EF4-FFF2-40B4-BE49-F238E27FC236}">
                <a16:creationId xmlns:a16="http://schemas.microsoft.com/office/drawing/2014/main" id="{9C6EDF5A-775E-00D7-CE0B-9E649D3CF563}"/>
              </a:ext>
            </a:extLst>
          </p:cNvPr>
          <p:cNvSpPr txBox="1"/>
          <p:nvPr/>
        </p:nvSpPr>
        <p:spPr>
          <a:xfrm>
            <a:off x="2390765" y="524184"/>
            <a:ext cx="1524000" cy="197490"/>
          </a:xfrm>
          <a:prstGeom prst="rect">
            <a:avLst/>
          </a:prstGeom>
        </p:spPr>
        <p:txBody>
          <a:bodyPr vert="horz" wrap="square" lIns="0" tIns="12700" rIns="0" bIns="0" rtlCol="0">
            <a:spAutoFit/>
          </a:bodyPr>
          <a:lstStyle/>
          <a:p>
            <a:pPr marL="12700">
              <a:lnSpc>
                <a:spcPct val="100000"/>
              </a:lnSpc>
              <a:spcBef>
                <a:spcPts val="100"/>
              </a:spcBef>
            </a:pPr>
            <a:r>
              <a:rPr lang="ja-JP" altLang="en-US" sz="1200" dirty="0">
                <a:latin typeface="MS Gothic"/>
                <a:cs typeface="MS Gothic"/>
              </a:rPr>
              <a:t>ガーデン</a:t>
            </a:r>
            <a:endParaRPr sz="1200" dirty="0">
              <a:latin typeface="MS Gothic"/>
              <a:cs typeface="MS Gothic"/>
            </a:endParaRPr>
          </a:p>
        </p:txBody>
      </p:sp>
      <p:sp>
        <p:nvSpPr>
          <p:cNvPr id="15" name="object 3">
            <a:extLst>
              <a:ext uri="{FF2B5EF4-FFF2-40B4-BE49-F238E27FC236}">
                <a16:creationId xmlns:a16="http://schemas.microsoft.com/office/drawing/2014/main" id="{085E325E-BEF9-901B-133E-08CC047DE8F7}"/>
              </a:ext>
            </a:extLst>
          </p:cNvPr>
          <p:cNvSpPr txBox="1"/>
          <p:nvPr/>
        </p:nvSpPr>
        <p:spPr>
          <a:xfrm>
            <a:off x="498328" y="240773"/>
            <a:ext cx="2888486" cy="566822"/>
          </a:xfrm>
          <a:prstGeom prst="rect">
            <a:avLst/>
          </a:prstGeom>
        </p:spPr>
        <p:txBody>
          <a:bodyPr vert="horz" wrap="square" lIns="0" tIns="12700" rIns="0" bIns="0" rtlCol="0">
            <a:spAutoFit/>
          </a:bodyPr>
          <a:lstStyle/>
          <a:p>
            <a:pPr marL="12700">
              <a:lnSpc>
                <a:spcPct val="100000"/>
              </a:lnSpc>
              <a:spcBef>
                <a:spcPts val="100"/>
              </a:spcBef>
            </a:pPr>
            <a:r>
              <a:rPr lang="en-US" sz="3600" dirty="0">
                <a:latin typeface="+mj-lt"/>
                <a:cs typeface="MS Gothic"/>
              </a:rPr>
              <a:t>GARDEN</a:t>
            </a:r>
            <a:endParaRPr sz="3600" dirty="0">
              <a:latin typeface="+mj-lt"/>
              <a:cs typeface="MS Gothic"/>
            </a:endParaRPr>
          </a:p>
        </p:txBody>
      </p:sp>
      <p:sp>
        <p:nvSpPr>
          <p:cNvPr id="18" name="object 5">
            <a:extLst>
              <a:ext uri="{FF2B5EF4-FFF2-40B4-BE49-F238E27FC236}">
                <a16:creationId xmlns:a16="http://schemas.microsoft.com/office/drawing/2014/main" id="{76A6F2F4-FD62-EAD6-A362-866506BDE2D0}"/>
              </a:ext>
            </a:extLst>
          </p:cNvPr>
          <p:cNvSpPr txBox="1"/>
          <p:nvPr/>
        </p:nvSpPr>
        <p:spPr>
          <a:xfrm>
            <a:off x="594357" y="4911379"/>
            <a:ext cx="7025643" cy="1565621"/>
          </a:xfrm>
          <a:prstGeom prst="rect">
            <a:avLst/>
          </a:prstGeom>
        </p:spPr>
        <p:txBody>
          <a:bodyPr vert="horz" wrap="square" lIns="0" tIns="12700" rIns="0" bIns="0" rtlCol="0">
            <a:noAutofit/>
          </a:bodyPr>
          <a:lstStyle/>
          <a:p>
            <a:pPr marL="12700" marR="1891664">
              <a:lnSpc>
                <a:spcPct val="150000"/>
              </a:lnSpc>
              <a:spcBef>
                <a:spcPts val="100"/>
              </a:spcBef>
            </a:pPr>
            <a:r>
              <a:rPr lang="ja-JP" altLang="en-US" sz="1100" b="0" i="0" dirty="0">
                <a:effectLst/>
                <a:latin typeface="Yu Gothic" panose="020B0400000000000000" pitchFamily="34" charset="-128"/>
                <a:ea typeface="Yu Gothic" panose="020B0400000000000000" pitchFamily="34" charset="-128"/>
              </a:rPr>
              <a:t>世界に認められた庭園「錦庭」で</a:t>
            </a:r>
            <a:br>
              <a:rPr lang="en-US" altLang="ja-JP" sz="1100" b="0" i="0" dirty="0">
                <a:effectLst/>
                <a:latin typeface="Yu Gothic" panose="020B0400000000000000" pitchFamily="34" charset="-128"/>
                <a:ea typeface="Yu Gothic" panose="020B0400000000000000" pitchFamily="34" charset="-128"/>
              </a:rPr>
            </a:br>
            <a:r>
              <a:rPr lang="ja-JP" altLang="en-US" sz="1100" b="0" i="0" dirty="0">
                <a:effectLst/>
                <a:latin typeface="Yu Gothic" panose="020B0400000000000000" pitchFamily="34" charset="-128"/>
                <a:ea typeface="Yu Gothic" panose="020B0400000000000000" pitchFamily="34" charset="-128"/>
              </a:rPr>
              <a:t>フォトウエディングも</a:t>
            </a:r>
            <a:endParaRPr lang="en-US" altLang="ja-JP" sz="1100" b="0" i="0" dirty="0">
              <a:effectLst/>
              <a:latin typeface="Yu Gothic" panose="020B0400000000000000" pitchFamily="34" charset="-128"/>
              <a:ea typeface="Yu Gothic" panose="020B0400000000000000" pitchFamily="34" charset="-128"/>
            </a:endParaRPr>
          </a:p>
          <a:p>
            <a:pPr marL="12700" marR="1891664">
              <a:lnSpc>
                <a:spcPct val="150000"/>
              </a:lnSpc>
              <a:spcBef>
                <a:spcPts val="100"/>
              </a:spcBef>
            </a:pPr>
            <a:br>
              <a:rPr lang="en-US" altLang="ja-JP" sz="900" b="0" i="0" dirty="0">
                <a:effectLst/>
                <a:latin typeface="Yu Gothic" panose="020B0400000000000000" pitchFamily="34" charset="-128"/>
                <a:ea typeface="Yu Gothic" panose="020B0400000000000000" pitchFamily="34" charset="-128"/>
              </a:rPr>
            </a:br>
            <a:r>
              <a:rPr lang="ja-JP" altLang="en-US" sz="900" b="0" i="0" dirty="0">
                <a:effectLst/>
                <a:latin typeface="Yu Gothic" panose="020B0400000000000000" pitchFamily="34" charset="-128"/>
                <a:ea typeface="Yu Gothic" panose="020B0400000000000000" pitchFamily="34" charset="-128"/>
              </a:rPr>
              <a:t>錦庭は、国際ガーデニングショーの最高峰である「英国チェルシーフラワーショー」で、</a:t>
            </a:r>
            <a:br>
              <a:rPr lang="en-US" altLang="ja-JP" sz="900" b="0" i="0" dirty="0">
                <a:effectLst/>
                <a:latin typeface="Yu Gothic" panose="020B0400000000000000" pitchFamily="34" charset="-128"/>
                <a:ea typeface="Yu Gothic" panose="020B0400000000000000" pitchFamily="34" charset="-128"/>
              </a:rPr>
            </a:br>
            <a:r>
              <a:rPr lang="en-US" altLang="ja-JP" sz="900" b="0" i="0" dirty="0">
                <a:effectLst/>
                <a:latin typeface="Yu Gothic" panose="020B0400000000000000" pitchFamily="34" charset="-128"/>
                <a:ea typeface="Yu Gothic" panose="020B0400000000000000" pitchFamily="34" charset="-128"/>
              </a:rPr>
              <a:t>2013</a:t>
            </a:r>
            <a:r>
              <a:rPr lang="ja-JP" altLang="en-US" sz="900" b="0" i="0" dirty="0">
                <a:effectLst/>
                <a:latin typeface="Yu Gothic" panose="020B0400000000000000" pitchFamily="34" charset="-128"/>
                <a:ea typeface="Yu Gothic" panose="020B0400000000000000" pitchFamily="34" charset="-128"/>
              </a:rPr>
              <a:t>年に金メダルを受賞した庭を再現したもの。</a:t>
            </a:r>
            <a:br>
              <a:rPr lang="en-US" altLang="ja-JP" sz="900" b="0" i="0" dirty="0">
                <a:effectLst/>
                <a:latin typeface="Yu Gothic" panose="020B0400000000000000" pitchFamily="34" charset="-128"/>
                <a:ea typeface="Yu Gothic" panose="020B0400000000000000" pitchFamily="34" charset="-128"/>
              </a:rPr>
            </a:br>
            <a:r>
              <a:rPr lang="ja-JP" altLang="en-US" sz="900" b="0" i="0" dirty="0">
                <a:effectLst/>
                <a:latin typeface="Yu Gothic" panose="020B0400000000000000" pitchFamily="34" charset="-128"/>
                <a:ea typeface="Yu Gothic" panose="020B0400000000000000" pitchFamily="34" charset="-128"/>
              </a:rPr>
              <a:t>この世界に認められた美しい景観は、早くも新しいフォトスポットとして話題を呼んでいます。</a:t>
            </a:r>
            <a:endParaRPr lang="en" altLang="ja-JP" sz="900" b="0" i="0" dirty="0">
              <a:effectLst/>
              <a:latin typeface="Yu Gothic" panose="020B0400000000000000" pitchFamily="34" charset="-128"/>
              <a:ea typeface="Yu Gothic" panose="020B0400000000000000" pitchFamily="34" charset="-128"/>
            </a:endParaRPr>
          </a:p>
        </p:txBody>
      </p:sp>
      <p:sp>
        <p:nvSpPr>
          <p:cNvPr id="19" name="object 6">
            <a:extLst>
              <a:ext uri="{FF2B5EF4-FFF2-40B4-BE49-F238E27FC236}">
                <a16:creationId xmlns:a16="http://schemas.microsoft.com/office/drawing/2014/main" id="{D60610C9-1E62-B4D0-91D0-52851D9303BB}"/>
              </a:ext>
            </a:extLst>
          </p:cNvPr>
          <p:cNvSpPr/>
          <p:nvPr/>
        </p:nvSpPr>
        <p:spPr>
          <a:xfrm flipV="1">
            <a:off x="594357" y="5406142"/>
            <a:ext cx="5077143" cy="45719"/>
          </a:xfrm>
          <a:custGeom>
            <a:avLst/>
            <a:gdLst/>
            <a:ahLst/>
            <a:cxnLst/>
            <a:rect l="l" t="t" r="r" b="b"/>
            <a:pathLst>
              <a:path w="3941445">
                <a:moveTo>
                  <a:pt x="3941191" y="0"/>
                </a:moveTo>
                <a:lnTo>
                  <a:pt x="0" y="0"/>
                </a:lnTo>
              </a:path>
            </a:pathLst>
          </a:custGeom>
          <a:ln w="12192">
            <a:solidFill>
              <a:srgbClr val="000000"/>
            </a:solidFill>
          </a:ln>
        </p:spPr>
        <p:txBody>
          <a:bodyPr wrap="square" lIns="0" tIns="0" rIns="0" bIns="0" rtlCol="0"/>
          <a:lstStyle/>
          <a:p>
            <a:endParaRPr/>
          </a:p>
        </p:txBody>
      </p:sp>
      <p:pic>
        <p:nvPicPr>
          <p:cNvPr id="10" name="図 9" descr="森の中の花&#10;&#10;AI 生成コンテンツは誤りを含む可能性があります。">
            <a:extLst>
              <a:ext uri="{FF2B5EF4-FFF2-40B4-BE49-F238E27FC236}">
                <a16:creationId xmlns:a16="http://schemas.microsoft.com/office/drawing/2014/main" id="{B6B73C9D-9A6A-091C-CE61-F5AD5FA5E908}"/>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498328" y="914210"/>
            <a:ext cx="5308875" cy="3539250"/>
          </a:xfrm>
          <a:prstGeom prst="rect">
            <a:avLst/>
          </a:prstGeom>
        </p:spPr>
      </p:pic>
      <p:pic>
        <p:nvPicPr>
          <p:cNvPr id="14" name="図 13" descr="花が咲いている植物&#10;&#10;AI 生成コンテンツは誤りを含む可能性があります。">
            <a:extLst>
              <a:ext uri="{FF2B5EF4-FFF2-40B4-BE49-F238E27FC236}">
                <a16:creationId xmlns:a16="http://schemas.microsoft.com/office/drawing/2014/main" id="{AEF6BAE4-D831-1727-897F-838F0F819052}"/>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5953515" y="914210"/>
            <a:ext cx="3403333" cy="4708182"/>
          </a:xfrm>
          <a:prstGeom prst="rect">
            <a:avLst/>
          </a:prstGeom>
        </p:spPr>
      </p:pic>
    </p:spTree>
    <p:extLst>
      <p:ext uri="{BB962C8B-B14F-4D97-AF65-F5344CB8AC3E}">
        <p14:creationId xmlns:p14="http://schemas.microsoft.com/office/powerpoint/2010/main" val="10990095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925D99-96DA-E7F2-06C4-D328FEFABC09}"/>
            </a:ext>
          </a:extLst>
        </p:cNvPr>
        <p:cNvGrpSpPr/>
        <p:nvPr/>
      </p:nvGrpSpPr>
      <p:grpSpPr>
        <a:xfrm>
          <a:off x="0" y="0"/>
          <a:ext cx="0" cy="0"/>
          <a:chOff x="0" y="0"/>
          <a:chExt cx="0" cy="0"/>
        </a:xfrm>
      </p:grpSpPr>
      <p:sp>
        <p:nvSpPr>
          <p:cNvPr id="7" name="object 7">
            <a:extLst>
              <a:ext uri="{FF2B5EF4-FFF2-40B4-BE49-F238E27FC236}">
                <a16:creationId xmlns:a16="http://schemas.microsoft.com/office/drawing/2014/main" id="{DFAC01BC-1DCE-9C00-BC71-EE18B84DAE30}"/>
              </a:ext>
            </a:extLst>
          </p:cNvPr>
          <p:cNvSpPr txBox="1"/>
          <p:nvPr/>
        </p:nvSpPr>
        <p:spPr>
          <a:xfrm>
            <a:off x="3411059" y="524184"/>
            <a:ext cx="1524000" cy="197490"/>
          </a:xfrm>
          <a:prstGeom prst="rect">
            <a:avLst/>
          </a:prstGeom>
        </p:spPr>
        <p:txBody>
          <a:bodyPr vert="horz" wrap="square" lIns="0" tIns="12700" rIns="0" bIns="0" rtlCol="0">
            <a:spAutoFit/>
          </a:bodyPr>
          <a:lstStyle/>
          <a:p>
            <a:pPr marL="12700">
              <a:lnSpc>
                <a:spcPct val="100000"/>
              </a:lnSpc>
              <a:spcBef>
                <a:spcPts val="100"/>
              </a:spcBef>
            </a:pPr>
            <a:r>
              <a:rPr lang="ja-JP" altLang="en-US" sz="1200" dirty="0">
                <a:latin typeface="MS Gothic"/>
                <a:cs typeface="MS Gothic"/>
              </a:rPr>
              <a:t>会議室</a:t>
            </a:r>
            <a:endParaRPr sz="1200" dirty="0">
              <a:latin typeface="MS Gothic"/>
              <a:cs typeface="MS Gothic"/>
            </a:endParaRPr>
          </a:p>
        </p:txBody>
      </p:sp>
      <p:sp>
        <p:nvSpPr>
          <p:cNvPr id="15" name="object 3">
            <a:extLst>
              <a:ext uri="{FF2B5EF4-FFF2-40B4-BE49-F238E27FC236}">
                <a16:creationId xmlns:a16="http://schemas.microsoft.com/office/drawing/2014/main" id="{C9AF1A87-DC24-90A0-9425-1FD6FB129A73}"/>
              </a:ext>
            </a:extLst>
          </p:cNvPr>
          <p:cNvSpPr txBox="1"/>
          <p:nvPr/>
        </p:nvSpPr>
        <p:spPr>
          <a:xfrm>
            <a:off x="498328" y="240773"/>
            <a:ext cx="2888486" cy="566822"/>
          </a:xfrm>
          <a:prstGeom prst="rect">
            <a:avLst/>
          </a:prstGeom>
        </p:spPr>
        <p:txBody>
          <a:bodyPr vert="horz" wrap="square" lIns="0" tIns="12700" rIns="0" bIns="0" rtlCol="0">
            <a:spAutoFit/>
          </a:bodyPr>
          <a:lstStyle/>
          <a:p>
            <a:pPr marL="12700">
              <a:lnSpc>
                <a:spcPct val="100000"/>
              </a:lnSpc>
              <a:spcBef>
                <a:spcPts val="100"/>
              </a:spcBef>
            </a:pPr>
            <a:r>
              <a:rPr lang="en-US" sz="3600" dirty="0">
                <a:latin typeface="+mj-lt"/>
                <a:cs typeface="MS Gothic"/>
              </a:rPr>
              <a:t>GUEST ROOM</a:t>
            </a:r>
            <a:endParaRPr sz="3600" dirty="0">
              <a:latin typeface="+mj-lt"/>
              <a:cs typeface="MS Gothic"/>
            </a:endParaRPr>
          </a:p>
        </p:txBody>
      </p:sp>
      <p:pic>
        <p:nvPicPr>
          <p:cNvPr id="4" name="図 3" descr="ベッドの上に置いている様々な家具&#10;&#10;AI 生成コンテンツは誤りを含む可能性があります。">
            <a:extLst>
              <a:ext uri="{FF2B5EF4-FFF2-40B4-BE49-F238E27FC236}">
                <a16:creationId xmlns:a16="http://schemas.microsoft.com/office/drawing/2014/main" id="{5B2108D5-1E28-0D17-0FE3-9F8C369F4D9F}"/>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498328" y="917673"/>
            <a:ext cx="5308875" cy="3539253"/>
          </a:xfrm>
          <a:prstGeom prst="rect">
            <a:avLst/>
          </a:prstGeom>
        </p:spPr>
      </p:pic>
      <p:pic>
        <p:nvPicPr>
          <p:cNvPr id="9" name="図 8" descr="部屋に備えている様々な家具&#10;&#10;AI 生成コンテンツは誤りを含む可能性があります。">
            <a:extLst>
              <a:ext uri="{FF2B5EF4-FFF2-40B4-BE49-F238E27FC236}">
                <a16:creationId xmlns:a16="http://schemas.microsoft.com/office/drawing/2014/main" id="{297A0AA6-F38B-9780-6435-3231D52E8D87}"/>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5953515" y="917673"/>
            <a:ext cx="3403333" cy="4704719"/>
          </a:xfrm>
          <a:prstGeom prst="rect">
            <a:avLst/>
          </a:prstGeom>
        </p:spPr>
      </p:pic>
    </p:spTree>
    <p:extLst>
      <p:ext uri="{BB962C8B-B14F-4D97-AF65-F5344CB8AC3E}">
        <p14:creationId xmlns:p14="http://schemas.microsoft.com/office/powerpoint/2010/main" val="3237519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descr="カレンダー&#10;&#10;AI 生成コンテンツは誤りを含む可能性があります。">
            <a:extLst>
              <a:ext uri="{FF2B5EF4-FFF2-40B4-BE49-F238E27FC236}">
                <a16:creationId xmlns:a16="http://schemas.microsoft.com/office/drawing/2014/main" id="{2766FE89-75FA-BBA1-112C-9AF0210D783D}"/>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a:xfrm>
            <a:off x="453728" y="3555402"/>
            <a:ext cx="8962389" cy="1981200"/>
          </a:xfrm>
          <a:prstGeom prst="rect">
            <a:avLst/>
          </a:prstGeom>
        </p:spPr>
      </p:pic>
      <p:pic>
        <p:nvPicPr>
          <p:cNvPr id="10" name="図 9" descr="ダイニングルームの一角&#10;&#10;AI 生成コンテンツは誤りを含む可能性があります。">
            <a:extLst>
              <a:ext uri="{FF2B5EF4-FFF2-40B4-BE49-F238E27FC236}">
                <a16:creationId xmlns:a16="http://schemas.microsoft.com/office/drawing/2014/main" id="{53D82CA7-FC75-6181-7109-451512C581F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1590" y="1371600"/>
            <a:ext cx="2895932" cy="1930998"/>
          </a:xfrm>
          <a:prstGeom prst="rect">
            <a:avLst/>
          </a:prstGeom>
        </p:spPr>
      </p:pic>
      <p:pic>
        <p:nvPicPr>
          <p:cNvPr id="16" name="図 15" descr="テーブルの上にあるダイニング&#10;&#10;AI 生成コンテンツは誤りを含む可能性があります。">
            <a:extLst>
              <a:ext uri="{FF2B5EF4-FFF2-40B4-BE49-F238E27FC236}">
                <a16:creationId xmlns:a16="http://schemas.microsoft.com/office/drawing/2014/main" id="{E86B3553-E55D-589C-FB53-7323E085E2A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501416" y="1371599"/>
            <a:ext cx="2895600" cy="1930400"/>
          </a:xfrm>
          <a:prstGeom prst="rect">
            <a:avLst/>
          </a:prstGeom>
        </p:spPr>
      </p:pic>
      <p:graphicFrame>
        <p:nvGraphicFramePr>
          <p:cNvPr id="3" name="オブジェクト 2">
            <a:extLst>
              <a:ext uri="{FF2B5EF4-FFF2-40B4-BE49-F238E27FC236}">
                <a16:creationId xmlns:a16="http://schemas.microsoft.com/office/drawing/2014/main" id="{645570D0-3062-6D6C-7D96-C20DE3DC5C2A}"/>
              </a:ext>
            </a:extLst>
          </p:cNvPr>
          <p:cNvGraphicFramePr>
            <a:graphicFrameLocks noChangeAspect="1"/>
          </p:cNvGraphicFramePr>
          <p:nvPr>
            <p:extLst>
              <p:ext uri="{D42A27DB-BD31-4B8C-83A1-F6EECF244321}">
                <p14:modId xmlns:p14="http://schemas.microsoft.com/office/powerpoint/2010/main" val="2524956236"/>
              </p:ext>
            </p:extLst>
          </p:nvPr>
        </p:nvGraphicFramePr>
        <p:xfrm>
          <a:off x="6512812" y="1371598"/>
          <a:ext cx="2892469" cy="1930401"/>
        </p:xfrm>
        <a:graphic>
          <a:graphicData uri="http://schemas.openxmlformats.org/presentationml/2006/ole">
            <mc:AlternateContent xmlns:mc="http://schemas.openxmlformats.org/markup-compatibility/2006">
              <mc:Choice xmlns:v="urn:schemas-microsoft-com:vml" Requires="v">
                <p:oleObj r:id="rId5" imgW="23843810" imgH="15913729" progId="">
                  <p:embed/>
                </p:oleObj>
              </mc:Choice>
              <mc:Fallback>
                <p:oleObj r:id="rId5" imgW="23843810" imgH="15913729" progId="">
                  <p:embed/>
                  <p:pic>
                    <p:nvPicPr>
                      <p:cNvPr id="2" name="オブジェクト 1">
                        <a:extLst>
                          <a:ext uri="{FF2B5EF4-FFF2-40B4-BE49-F238E27FC236}">
                            <a16:creationId xmlns:a16="http://schemas.microsoft.com/office/drawing/2014/main" id="{645570D0-3062-6D6C-7D96-C20DE3DC5C2A}"/>
                          </a:ext>
                        </a:extLst>
                      </p:cNvPr>
                      <p:cNvPicPr/>
                      <p:nvPr/>
                    </p:nvPicPr>
                    <p:blipFill>
                      <a:blip r:embed="rId6"/>
                      <a:stretch>
                        <a:fillRect/>
                      </a:stretch>
                    </p:blipFill>
                    <p:spPr>
                      <a:xfrm>
                        <a:off x="6512812" y="1371598"/>
                        <a:ext cx="2892469" cy="1930401"/>
                      </a:xfrm>
                      <a:prstGeom prst="rect">
                        <a:avLst/>
                      </a:prstGeom>
                    </p:spPr>
                  </p:pic>
                </p:oleObj>
              </mc:Fallback>
            </mc:AlternateContent>
          </a:graphicData>
        </a:graphic>
      </p:graphicFrame>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462C1"/>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1146</TotalTime>
  <Words>354</Words>
  <Application>Microsoft Office PowerPoint</Application>
  <PresentationFormat>A4 210 x 297 mm</PresentationFormat>
  <Paragraphs>43</Paragraphs>
  <Slides>9</Slides>
  <Notes>1</Notes>
  <HiddenSlides>0</HiddenSlides>
  <MMClips>0</MMClips>
  <ScaleCrop>false</ScaleCrop>
  <HeadingPairs>
    <vt:vector size="8" baseType="variant">
      <vt:variant>
        <vt:lpstr>使用されているフォント</vt:lpstr>
      </vt:variant>
      <vt:variant>
        <vt:i4>4</vt:i4>
      </vt:variant>
      <vt:variant>
        <vt:lpstr>テーマ</vt:lpstr>
      </vt:variant>
      <vt:variant>
        <vt:i4>1</vt:i4>
      </vt:variant>
      <vt:variant>
        <vt:lpstr>埋め込まれた OLE サーバー</vt:lpstr>
      </vt:variant>
      <vt:variant>
        <vt:i4>0</vt:i4>
      </vt:variant>
      <vt:variant>
        <vt:lpstr>スライド タイトル</vt:lpstr>
      </vt:variant>
      <vt:variant>
        <vt:i4>9</vt:i4>
      </vt:variant>
    </vt:vector>
  </HeadingPairs>
  <TitlesOfParts>
    <vt:vector size="14" baseType="lpstr">
      <vt:lpstr>MS Gothic</vt:lpstr>
      <vt:lpstr>Yu Gothic</vt:lpstr>
      <vt:lpstr>Yu Gothic</vt:lpstr>
      <vt:lpstr>Calibri</vt:lpstr>
      <vt:lpstr>Office Theme</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村嶋 杏弥</dc:creator>
  <cp:lastModifiedBy>景 歳森</cp:lastModifiedBy>
  <cp:revision>23</cp:revision>
  <dcterms:created xsi:type="dcterms:W3CDTF">2024-07-24T15:38:44Z</dcterms:created>
  <dcterms:modified xsi:type="dcterms:W3CDTF">2025-12-25T09:12:13Z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2019-08-30T00:00:00Z</vt:filetime>
  </property>
  <property fmtid="{D5CDD505-2E9C-101B-9397-08002B2CF9AE}" pid="3" name="Creator">
    <vt:lpwstr>Microsoft® PowerPoint® for Office 365</vt:lpwstr>
  </property>
  <property fmtid="{D5CDD505-2E9C-101B-9397-08002B2CF9AE}" pid="4" name="LastSaved">
    <vt:filetime>2024-07-24T00:00:00Z</vt:filetime>
  </property>
</Properties>
</file>